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8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7D3C"/>
    <a:srgbClr val="430098"/>
    <a:srgbClr val="CCCCCC"/>
    <a:srgbClr val="37247A"/>
    <a:srgbClr val="4A4A49"/>
    <a:srgbClr val="ECE9F2"/>
    <a:srgbClr val="412884"/>
    <a:srgbClr val="59358C"/>
    <a:srgbClr val="877D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19"/>
    <p:restoredTop sz="94957"/>
  </p:normalViewPr>
  <p:slideViewPr>
    <p:cSldViewPr snapToGrid="0" snapToObjects="1" showGuides="1">
      <p:cViewPr varScale="1">
        <p:scale>
          <a:sx n="177" d="100"/>
          <a:sy n="177" d="100"/>
        </p:scale>
        <p:origin x="8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7891ED-56D5-9641-A355-C4FF23DFE298}" type="datetimeFigureOut">
              <a:rPr lang="en-US" smtClean="0"/>
              <a:t>3/2/22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1A8CF-9AA6-FB45-BF98-01A47B5888E0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31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D1A8CF-9AA6-FB45-BF98-01A47B5888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860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Bild 13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1"/>
          <a:stretch/>
        </p:blipFill>
        <p:spPr>
          <a:xfrm>
            <a:off x="2" y="-1709"/>
            <a:ext cx="5250351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749B085-3AE3-B649-985D-9C4593E90DEC}"/>
              </a:ext>
            </a:extLst>
          </p:cNvPr>
          <p:cNvSpPr/>
          <p:nvPr userDrawn="1"/>
        </p:nvSpPr>
        <p:spPr>
          <a:xfrm>
            <a:off x="470549" y="6500258"/>
            <a:ext cx="2191626" cy="216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de-DE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© 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Orange Hills GmbH, 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www.orangehills.de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7333" userDrawn="1">
          <p15:clr>
            <a:srgbClr val="FBAE40"/>
          </p15:clr>
        </p15:guide>
        <p15:guide id="3" pos="347" userDrawn="1">
          <p15:clr>
            <a:srgbClr val="FBAE40"/>
          </p15:clr>
        </p15:guide>
        <p15:guide id="4" orient="horz" pos="2160" userDrawn="1">
          <p15:clr>
            <a:srgbClr val="FBAE40"/>
          </p15:clr>
        </p15:guide>
        <p15:guide id="5" orient="horz" pos="346" userDrawn="1">
          <p15:clr>
            <a:srgbClr val="FBAE40"/>
          </p15:clr>
        </p15:guide>
        <p15:guide id="6" orient="horz" pos="397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024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8061521-3067-1D44-AD02-B31377658D75}"/>
              </a:ext>
            </a:extLst>
          </p:cNvPr>
          <p:cNvSpPr txBox="1">
            <a:spLocks/>
          </p:cNvSpPr>
          <p:nvPr/>
        </p:nvSpPr>
        <p:spPr>
          <a:xfrm>
            <a:off x="457198" y="449132"/>
            <a:ext cx="8102600" cy="47654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srgbClr val="37247A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Template</a:t>
            </a:r>
            <a:r>
              <a:rPr lang="en-US" sz="3200" dirty="0">
                <a:solidFill>
                  <a:srgbClr val="37247A"/>
                </a:solidFill>
                <a:latin typeface="Calibri" panose="020F0502020204030204" pitchFamily="34" charset="0"/>
                <a:ea typeface="Panton" charset="0"/>
                <a:cs typeface="Calibri" panose="020F0502020204030204" pitchFamily="34" charset="0"/>
              </a:rPr>
              <a:t>: DIY Experience</a:t>
            </a:r>
          </a:p>
        </p:txBody>
      </p:sp>
      <p:sp>
        <p:nvSpPr>
          <p:cNvPr id="4" name="Textfeld 23">
            <a:extLst>
              <a:ext uri="{FF2B5EF4-FFF2-40B4-BE49-F238E27FC236}">
                <a16:creationId xmlns:a16="http://schemas.microsoft.com/office/drawing/2014/main" id="{ABDBA32F-A730-1F42-AD59-6DFE50156A56}"/>
              </a:ext>
            </a:extLst>
          </p:cNvPr>
          <p:cNvSpPr txBox="1"/>
          <p:nvPr/>
        </p:nvSpPr>
        <p:spPr>
          <a:xfrm>
            <a:off x="455751" y="1352945"/>
            <a:ext cx="1072187" cy="5616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300"/>
              </a:spcAft>
              <a:buClr>
                <a:schemeClr val="accent6">
                  <a:lumMod val="75000"/>
                </a:schemeClr>
              </a:buClr>
            </a:pPr>
            <a:r>
              <a:rPr lang="en-US" sz="1400" dirty="0">
                <a:solidFill>
                  <a:schemeClr val="accent2"/>
                </a:solidFill>
                <a:latin typeface="Calibri" panose="020F0502020204030204" pitchFamily="34" charset="0"/>
                <a:ea typeface="Panton SemiBold Italic" charset="0"/>
                <a:cs typeface="Calibri" panose="020F0502020204030204" pitchFamily="34" charset="0"/>
              </a:rPr>
              <a:t>Customer </a:t>
            </a:r>
          </a:p>
          <a:p>
            <a:pPr>
              <a:spcAft>
                <a:spcPts val="300"/>
              </a:spcAft>
              <a:buClr>
                <a:schemeClr val="accent6">
                  <a:lumMod val="75000"/>
                </a:schemeClr>
              </a:buClr>
            </a:pPr>
            <a:r>
              <a:rPr lang="en-US" sz="1400" dirty="0">
                <a:solidFill>
                  <a:schemeClr val="accent2"/>
                </a:solidFill>
                <a:latin typeface="Calibri" panose="020F0502020204030204" pitchFamily="34" charset="0"/>
                <a:ea typeface="Panton" charset="0"/>
                <a:cs typeface="Calibri" panose="020F0502020204030204" pitchFamily="34" charset="0"/>
              </a:rPr>
              <a:t>Journey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B3817CC9-3505-6B41-81EE-731AA5009D7A}"/>
              </a:ext>
            </a:extLst>
          </p:cNvPr>
          <p:cNvCxnSpPr/>
          <p:nvPr/>
        </p:nvCxnSpPr>
        <p:spPr>
          <a:xfrm>
            <a:off x="553159" y="1959759"/>
            <a:ext cx="0" cy="4356000"/>
          </a:xfrm>
          <a:prstGeom prst="line">
            <a:avLst/>
          </a:prstGeom>
          <a:ln>
            <a:solidFill>
              <a:srgbClr val="41288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56979F36-7F4D-3F4E-977B-92C9E2CC5F45}"/>
              </a:ext>
            </a:extLst>
          </p:cNvPr>
          <p:cNvSpPr/>
          <p:nvPr/>
        </p:nvSpPr>
        <p:spPr>
          <a:xfrm>
            <a:off x="1880478" y="2382156"/>
            <a:ext cx="1552246" cy="2237141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”Describe experience incl. positive and negative emotions here…”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6ECE8AC-9722-D04B-A9DE-7751841F12E1}"/>
              </a:ext>
            </a:extLst>
          </p:cNvPr>
          <p:cNvSpPr/>
          <p:nvPr/>
        </p:nvSpPr>
        <p:spPr>
          <a:xfrm>
            <a:off x="8447210" y="2374033"/>
            <a:ext cx="1552246" cy="2244403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”Describe experience incl. positive and negative emotions here…”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86B6C834-F4BF-EB4A-97F0-D6F900F8C9CF}"/>
              </a:ext>
            </a:extLst>
          </p:cNvPr>
          <p:cNvSpPr/>
          <p:nvPr/>
        </p:nvSpPr>
        <p:spPr>
          <a:xfrm>
            <a:off x="10088892" y="2374033"/>
            <a:ext cx="1552246" cy="2244404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”Describe experience incl. positive and negative emotions here…”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60452C5-6DE6-BE41-917A-7F52B00A737F}"/>
              </a:ext>
            </a:extLst>
          </p:cNvPr>
          <p:cNvSpPr/>
          <p:nvPr/>
        </p:nvSpPr>
        <p:spPr>
          <a:xfrm>
            <a:off x="6805527" y="2382156"/>
            <a:ext cx="1552246" cy="2236280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”Describe experience incl. positive and negative emotions here…”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2B40A6B-7A86-EE44-A5DB-6250C0A4FC57}"/>
              </a:ext>
            </a:extLst>
          </p:cNvPr>
          <p:cNvSpPr/>
          <p:nvPr/>
        </p:nvSpPr>
        <p:spPr>
          <a:xfrm>
            <a:off x="5163844" y="2382156"/>
            <a:ext cx="1552246" cy="2236280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”Describe experience incl. positive and negative emotions here…”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B3F4B24D-DCAD-7943-B5BA-CA7BA6D87117}"/>
              </a:ext>
            </a:extLst>
          </p:cNvPr>
          <p:cNvSpPr/>
          <p:nvPr/>
        </p:nvSpPr>
        <p:spPr>
          <a:xfrm>
            <a:off x="3522161" y="2383018"/>
            <a:ext cx="1552246" cy="2236279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”Describe experience incl. positive and negative emotions here…”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522E9C7-A0E3-684E-A494-9E9CF22CC749}"/>
              </a:ext>
            </a:extLst>
          </p:cNvPr>
          <p:cNvSpPr/>
          <p:nvPr/>
        </p:nvSpPr>
        <p:spPr>
          <a:xfrm>
            <a:off x="1784259" y="2120774"/>
            <a:ext cx="1583996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Before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82DC3D6-387E-8747-9CDC-DF148B92A62F}"/>
              </a:ext>
            </a:extLst>
          </p:cNvPr>
          <p:cNvSpPr/>
          <p:nvPr/>
        </p:nvSpPr>
        <p:spPr>
          <a:xfrm>
            <a:off x="3457692" y="2112423"/>
            <a:ext cx="152727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Step 1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4A89F1B9-DB83-D640-A630-EAB68124EB3C}"/>
              </a:ext>
            </a:extLst>
          </p:cNvPr>
          <p:cNvSpPr/>
          <p:nvPr/>
        </p:nvSpPr>
        <p:spPr>
          <a:xfrm>
            <a:off x="8357773" y="2112423"/>
            <a:ext cx="14680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After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FD226F0-BA23-8142-AE40-2B3854247164}"/>
              </a:ext>
            </a:extLst>
          </p:cNvPr>
          <p:cNvSpPr/>
          <p:nvPr/>
        </p:nvSpPr>
        <p:spPr>
          <a:xfrm>
            <a:off x="6716089" y="2127736"/>
            <a:ext cx="14680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Step 3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5282D11-B7B4-E341-ADDA-27BE8A73F77F}"/>
              </a:ext>
            </a:extLst>
          </p:cNvPr>
          <p:cNvSpPr/>
          <p:nvPr/>
        </p:nvSpPr>
        <p:spPr>
          <a:xfrm>
            <a:off x="5074405" y="2112423"/>
            <a:ext cx="14680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Step 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722A6F0-FD9F-0C44-9CC5-169F329F411A}"/>
              </a:ext>
            </a:extLst>
          </p:cNvPr>
          <p:cNvSpPr/>
          <p:nvPr/>
        </p:nvSpPr>
        <p:spPr>
          <a:xfrm>
            <a:off x="9989619" y="2123746"/>
            <a:ext cx="1468017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Reflection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0EF01CCE-C4EB-474F-82E3-5E7CE3AA967A}"/>
              </a:ext>
            </a:extLst>
          </p:cNvPr>
          <p:cNvSpPr/>
          <p:nvPr/>
        </p:nvSpPr>
        <p:spPr>
          <a:xfrm>
            <a:off x="4399759" y="1449388"/>
            <a:ext cx="674646" cy="307777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Date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5228667-EA0A-ED4B-958A-FBF8C57229DA}"/>
              </a:ext>
            </a:extLst>
          </p:cNvPr>
          <p:cNvSpPr/>
          <p:nvPr/>
        </p:nvSpPr>
        <p:spPr>
          <a:xfrm>
            <a:off x="1882775" y="1449388"/>
            <a:ext cx="2418484" cy="307777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Situation	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17D4D8D-C568-474D-A455-D448C49D27A4}"/>
              </a:ext>
            </a:extLst>
          </p:cNvPr>
          <p:cNvSpPr/>
          <p:nvPr/>
        </p:nvSpPr>
        <p:spPr>
          <a:xfrm>
            <a:off x="5172905" y="1443610"/>
            <a:ext cx="2418484" cy="307777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Product / service</a:t>
            </a:r>
          </a:p>
        </p:txBody>
      </p:sp>
      <p:sp>
        <p:nvSpPr>
          <p:cNvPr id="26" name="Rectangle 29">
            <a:extLst>
              <a:ext uri="{FF2B5EF4-FFF2-40B4-BE49-F238E27FC236}">
                <a16:creationId xmlns:a16="http://schemas.microsoft.com/office/drawing/2014/main" id="{E15F2E44-1988-7C4B-AFA2-D3585901A6F8}"/>
              </a:ext>
            </a:extLst>
          </p:cNvPr>
          <p:cNvSpPr/>
          <p:nvPr/>
        </p:nvSpPr>
        <p:spPr>
          <a:xfrm>
            <a:off x="7689889" y="1443610"/>
            <a:ext cx="2418484" cy="307777"/>
          </a:xfrm>
          <a:prstGeom prst="rect">
            <a:avLst/>
          </a:prstGeom>
          <a:solidFill>
            <a:schemeClr val="bg1"/>
          </a:solidFill>
          <a:ln w="6350">
            <a:solidFill>
              <a:srgbClr val="372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Location(s)</a:t>
            </a:r>
          </a:p>
        </p:txBody>
      </p:sp>
      <p:sp>
        <p:nvSpPr>
          <p:cNvPr id="28" name="Rectangle 26">
            <a:extLst>
              <a:ext uri="{FF2B5EF4-FFF2-40B4-BE49-F238E27FC236}">
                <a16:creationId xmlns:a16="http://schemas.microsoft.com/office/drawing/2014/main" id="{3A460F4A-BF2A-9C46-846D-741A6DB098ED}"/>
              </a:ext>
            </a:extLst>
          </p:cNvPr>
          <p:cNvSpPr/>
          <p:nvPr/>
        </p:nvSpPr>
        <p:spPr>
          <a:xfrm>
            <a:off x="1890617" y="4682931"/>
            <a:ext cx="1542108" cy="163282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pictures here…</a:t>
            </a:r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72DCFAA7-59C9-334B-A244-0131DC62F2E4}"/>
              </a:ext>
            </a:extLst>
          </p:cNvPr>
          <p:cNvSpPr/>
          <p:nvPr/>
        </p:nvSpPr>
        <p:spPr>
          <a:xfrm>
            <a:off x="3532297" y="4682931"/>
            <a:ext cx="1542108" cy="163282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pictures here…</a:t>
            </a:r>
          </a:p>
          <a:p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2" name="Rectangle 26">
            <a:extLst>
              <a:ext uri="{FF2B5EF4-FFF2-40B4-BE49-F238E27FC236}">
                <a16:creationId xmlns:a16="http://schemas.microsoft.com/office/drawing/2014/main" id="{2E295F9D-3902-E744-9D33-D45E3E4BD0BA}"/>
              </a:ext>
            </a:extLst>
          </p:cNvPr>
          <p:cNvSpPr/>
          <p:nvPr/>
        </p:nvSpPr>
        <p:spPr>
          <a:xfrm>
            <a:off x="5173981" y="4682931"/>
            <a:ext cx="1542108" cy="163282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pictures here…</a:t>
            </a:r>
          </a:p>
          <a:p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3" name="Rectangle 26">
            <a:extLst>
              <a:ext uri="{FF2B5EF4-FFF2-40B4-BE49-F238E27FC236}">
                <a16:creationId xmlns:a16="http://schemas.microsoft.com/office/drawing/2014/main" id="{4D920EB2-6FA4-5B4E-8481-0DEB59D5D676}"/>
              </a:ext>
            </a:extLst>
          </p:cNvPr>
          <p:cNvSpPr/>
          <p:nvPr/>
        </p:nvSpPr>
        <p:spPr>
          <a:xfrm>
            <a:off x="6820335" y="4682931"/>
            <a:ext cx="1542108" cy="163282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pictures here…</a:t>
            </a:r>
          </a:p>
          <a:p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5" name="Rectangle 26">
            <a:extLst>
              <a:ext uri="{FF2B5EF4-FFF2-40B4-BE49-F238E27FC236}">
                <a16:creationId xmlns:a16="http://schemas.microsoft.com/office/drawing/2014/main" id="{721EEAB2-D9C9-D847-A2CA-396B1D30F3E1}"/>
              </a:ext>
            </a:extLst>
          </p:cNvPr>
          <p:cNvSpPr/>
          <p:nvPr/>
        </p:nvSpPr>
        <p:spPr>
          <a:xfrm>
            <a:off x="8457348" y="4682931"/>
            <a:ext cx="1542108" cy="163282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pictures here…</a:t>
            </a:r>
          </a:p>
          <a:p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6" name="Rectangle 26">
            <a:extLst>
              <a:ext uri="{FF2B5EF4-FFF2-40B4-BE49-F238E27FC236}">
                <a16:creationId xmlns:a16="http://schemas.microsoft.com/office/drawing/2014/main" id="{31770B32-4B6A-BC43-8B76-6569B44E154F}"/>
              </a:ext>
            </a:extLst>
          </p:cNvPr>
          <p:cNvSpPr/>
          <p:nvPr/>
        </p:nvSpPr>
        <p:spPr>
          <a:xfrm>
            <a:off x="10108373" y="4682931"/>
            <a:ext cx="1542108" cy="163282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Add pictures here…</a:t>
            </a:r>
          </a:p>
          <a:p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7" name="Rectangle 23">
            <a:extLst>
              <a:ext uri="{FF2B5EF4-FFF2-40B4-BE49-F238E27FC236}">
                <a16:creationId xmlns:a16="http://schemas.microsoft.com/office/drawing/2014/main" id="{E318E4E4-D73F-7648-9414-B22B15CB2828}"/>
              </a:ext>
            </a:extLst>
          </p:cNvPr>
          <p:cNvSpPr/>
          <p:nvPr/>
        </p:nvSpPr>
        <p:spPr>
          <a:xfrm>
            <a:off x="3914899" y="-256708"/>
            <a:ext cx="4644899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1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Immerse yourself into the world of customers and document your experience</a:t>
            </a:r>
            <a:endParaRPr lang="en-US" sz="1100" dirty="0">
              <a:solidFill>
                <a:srgbClr val="FF0000"/>
              </a:solidFill>
            </a:endParaRPr>
          </a:p>
        </p:txBody>
      </p:sp>
      <p:sp>
        <p:nvSpPr>
          <p:cNvPr id="38" name="Textfeld 56">
            <a:extLst>
              <a:ext uri="{FF2B5EF4-FFF2-40B4-BE49-F238E27FC236}">
                <a16:creationId xmlns:a16="http://schemas.microsoft.com/office/drawing/2014/main" id="{A72DCD61-DB13-CC47-A36F-7E565A3FDD59}"/>
              </a:ext>
            </a:extLst>
          </p:cNvPr>
          <p:cNvSpPr txBox="1"/>
          <p:nvPr/>
        </p:nvSpPr>
        <p:spPr>
          <a:xfrm>
            <a:off x="10086861" y="500690"/>
            <a:ext cx="16829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Check out our knowledge base for further explanations: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http://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bsd.li</a:t>
            </a:r>
            <a:r>
              <a:rPr lang="en-US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/</a:t>
            </a:r>
            <a:r>
              <a:rPr lang="en-US" sz="9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diy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9" name="Bild 57">
            <a:extLst>
              <a:ext uri="{FF2B5EF4-FFF2-40B4-BE49-F238E27FC236}">
                <a16:creationId xmlns:a16="http://schemas.microsoft.com/office/drawing/2014/main" id="{B40C77DF-4C05-484D-929F-8DA08649B4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0292" y="477266"/>
            <a:ext cx="531689" cy="507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5140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144</Words>
  <Application>Microsoft Macintosh PowerPoint</Application>
  <PresentationFormat>Breitbild</PresentationFormat>
  <Paragraphs>29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Design  Dr. Bernhard Doll | doll@orangehills.de</dc:title>
  <dc:creator>Bernhard Doll</dc:creator>
  <cp:lastModifiedBy>Sabine Schön</cp:lastModifiedBy>
  <cp:revision>355</cp:revision>
  <cp:lastPrinted>2019-07-01T13:19:16Z</cp:lastPrinted>
  <dcterms:created xsi:type="dcterms:W3CDTF">2016-10-20T15:24:16Z</dcterms:created>
  <dcterms:modified xsi:type="dcterms:W3CDTF">2022-03-02T09:41:41Z</dcterms:modified>
</cp:coreProperties>
</file>