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 userDrawn="1">
          <p15:clr>
            <a:srgbClr val="A4A3A4"/>
          </p15:clr>
        </p15:guide>
        <p15:guide id="2" pos="7333" userDrawn="1">
          <p15:clr>
            <a:srgbClr val="A4A3A4"/>
          </p15:clr>
        </p15:guide>
        <p15:guide id="3" pos="347" userDrawn="1">
          <p15:clr>
            <a:srgbClr val="A4A3A4"/>
          </p15:clr>
        </p15:guide>
        <p15:guide id="4" orient="horz" pos="1729" userDrawn="1">
          <p15:clr>
            <a:srgbClr val="A4A3A4"/>
          </p15:clr>
        </p15:guide>
        <p15:guide id="5" pos="3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5"/>
    <p:restoredTop sz="94649"/>
  </p:normalViewPr>
  <p:slideViewPr>
    <p:cSldViewPr snapToGrid="0" snapToObjects="1">
      <p:cViewPr varScale="1">
        <p:scale>
          <a:sx n="124" d="100"/>
          <a:sy n="124" d="100"/>
        </p:scale>
        <p:origin x="568" y="168"/>
      </p:cViewPr>
      <p:guideLst>
        <p:guide orient="horz" pos="3974"/>
        <p:guide pos="7333"/>
        <p:guide pos="347"/>
        <p:guide orient="horz" pos="1729"/>
        <p:guide pos="3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06B6C2-64DB-464B-AC5A-E5BF46ABA59B}" type="datetimeFigureOut">
              <a:rPr lang="de-DE" smtClean="0"/>
              <a:t>01.07.19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DFE0F-B63A-EA4B-A748-7583C4DB9F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937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F39E4A-2E97-A249-BC75-6BFC56997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3D670A-3C5A-AE44-A5B5-B873F1080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DE9DC8D-A3C4-0E4B-AAFC-39150B557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0C3C8-3AAA-DE4D-876A-0533C3E4AD8F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9C5835-7CE7-E44F-ABF4-27599D6C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BA402E-E60B-F845-995E-C130DE7F7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1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A5CF7B-46E7-6240-AB86-CD1B02755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CF936D8-ED69-FE4D-A78B-99F46B495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BAB7F4-13BB-D64E-B7B2-DC626FF2C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BA74-29FF-8C41-9313-4772E0A4295D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827CADA-CAD8-2C4B-994C-72B787364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50950A2-2742-3D49-8449-623FB8FA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562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D6C99BD-2187-834C-AFB6-008E73AB2D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91003BB-0D2F-6249-A237-3E66E21025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2FDC7EF-71B0-DC47-8145-38670D6F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E72F9-7189-B943-8002-C3394545ACB6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35D8A17-0E9F-D44B-8E27-CA0F4357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ABD226-605C-5540-B986-E803BA237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40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07A18B-3A15-A641-8123-6014F03C6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E7CC17-8E84-624E-B597-58E631CEB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F6B2ED-4569-3B4F-985A-B6E84940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032A8-D07D-FD45-9FA5-398CA0D9B947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DD2A586-6EF9-3549-9D72-C6A14C5B7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713EAEE-7038-BC42-9814-576534ED6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161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84EF6-DD1E-1947-A903-949314E82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3615279-0649-F642-B98C-CC567F95F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1404E0-3105-6542-975D-5D69331F8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200C-13D7-FF4D-8527-9B2F9AEA7AD5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83A61F-A102-124F-BB07-4BEABF7B1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A8B742F-397A-964D-BE78-45DFA2E89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71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760F3-A18F-454A-AE9C-94EC645A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6BB5E1-5CFA-2749-A394-53974B6CAC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CDB96F-43EE-9749-AFFB-C4C645D0AC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13D1278-0B88-064D-A3BD-92FEE143A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DF677-6422-D445-A087-2B92D5A4EEFA}" type="datetime1">
              <a:rPr lang="de-DE" smtClean="0"/>
              <a:t>01.07.19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B2207A-7AA7-7F4C-A9D9-A408C1363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84B957-2A91-0141-893E-350A48D39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301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CF6B14-68F6-934D-8AE4-23E7D46F1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1DBCB7-CE51-F74B-8EFC-8085DBB8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ABE09C-1F68-844B-9E34-B911CB6AF2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20AD901-2086-3843-9A94-74FE4C79F3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B385651-F1A5-B54F-BC16-A62EDEF829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8C506E2-69A4-3D45-82E0-A7BF55B96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2E4FB7-1B0B-1647-A823-3A44A779FA0F}" type="datetime1">
              <a:rPr lang="de-DE" smtClean="0"/>
              <a:t>01.07.19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989D2CE-18C6-3C49-B89B-BFCFA019C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AF4D4F9-AA5D-BB4B-BB26-1294698E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0106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AAD3FF-5FAA-CC46-9843-4345CC83A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479ADCC-32B1-EB42-9DCC-A564C60A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B074A-55F1-974F-B134-7168CE83AB9B}" type="datetime1">
              <a:rPr lang="de-DE" smtClean="0"/>
              <a:t>01.07.19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0851FB4-B544-2E47-85A8-526D493ED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D19229-FF23-7147-8DBA-ED496D3A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729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2C6D361-B9E0-9740-AEAC-5BC4F4E67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788EC-20C8-F54D-9665-9370EC677C25}" type="datetime1">
              <a:rPr lang="de-DE" smtClean="0"/>
              <a:t>01.07.19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F765660-63CE-4E4C-AF62-2DF19CB2A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DA8C961-C494-E24E-BF26-4946F2ADE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94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DC7606-19BD-EE46-A498-8DFFAD430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127D12-C6A3-2C47-96EB-766566581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530B073-6D19-3546-A955-DFCAC72702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073A98-C4FA-5E47-A77E-F78ECB530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32B89-58FB-2B4C-B02A-CF10FE4AE8A6}" type="datetime1">
              <a:rPr lang="de-DE" smtClean="0"/>
              <a:t>01.07.19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ECFFB58-D119-F443-9AD2-49B89121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A6E74E2-1E56-2647-A7B5-FADB43F77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546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E144DD-402B-0345-9D15-C1ED8534B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7904006-B95C-1E4E-83A0-86A6E472A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C35A823-DD19-3048-BF6D-884049E9D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A887571-6497-8E4B-BA82-889351EB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B8681-1341-6C4F-B493-55855FE33B9D}" type="datetime1">
              <a:rPr lang="de-DE" smtClean="0"/>
              <a:t>01.07.19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0D804B6-BE59-6D4F-AB30-C422CC63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2BCD954-AD0E-B04D-9B0D-AB8FD7163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35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C4CE1AC-C138-F543-B66A-16DE3DD4B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9A89A4-CA06-5146-A7FC-C8D6B2FE6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de-DE"/>
              <a:t>Mastertextformat bearbeiten
Zweite Ebene
Dritte Ebene
Vierte Ebene
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B8DFCF-9DCE-044B-BD9F-C133DE451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65D33-D29B-F744-AAAA-AA3B6741DC35}" type="datetime1">
              <a:rPr lang="de-DE" smtClean="0"/>
              <a:t>01.07.19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1EFACAB-B97A-114F-A15E-84C17C5D76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092EB4-6709-754C-A421-907B236E3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489CD-C1B3-C340-BF75-F5A161AA29E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546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0A16B676-F470-CA4C-B706-99C900571C84}"/>
              </a:ext>
            </a:extLst>
          </p:cNvPr>
          <p:cNvSpPr txBox="1"/>
          <p:nvPr/>
        </p:nvSpPr>
        <p:spPr>
          <a:xfrm>
            <a:off x="456129" y="151617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EB037052-5B56-DF42-AA5A-09C6F057758D}"/>
              </a:ext>
            </a:extLst>
          </p:cNvPr>
          <p:cNvSpPr txBox="1"/>
          <p:nvPr/>
        </p:nvSpPr>
        <p:spPr>
          <a:xfrm>
            <a:off x="459516" y="3809426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Customers‘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64B4441-91FA-CE48-A366-535A090AEB3D}"/>
              </a:ext>
            </a:extLst>
          </p:cNvPr>
          <p:cNvSpPr txBox="1"/>
          <p:nvPr/>
        </p:nvSpPr>
        <p:spPr>
          <a:xfrm>
            <a:off x="6343698" y="3809426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Solution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space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(optional)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1C429D0-5DF2-FD4A-8FD0-4C5246D2DF1D}"/>
              </a:ext>
            </a:extLst>
          </p:cNvPr>
          <p:cNvSpPr txBox="1"/>
          <p:nvPr/>
        </p:nvSpPr>
        <p:spPr>
          <a:xfrm>
            <a:off x="437686" y="404664"/>
            <a:ext cx="2940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Project Charter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D95F5A2-4DDC-2B4B-8302-7B51A1E84FB7}"/>
              </a:ext>
            </a:extLst>
          </p:cNvPr>
          <p:cNvSpPr txBox="1"/>
          <p:nvPr/>
        </p:nvSpPr>
        <p:spPr>
          <a:xfrm>
            <a:off x="466290" y="6128311"/>
            <a:ext cx="3817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© Copyright Orange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Hills</a:t>
            </a:r>
            <a:r>
              <a:rPr lang="de-DE" sz="11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GmbH | 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www.orangehills.com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ACF19315-4A41-304B-8AD5-803581984BE8}"/>
              </a:ext>
            </a:extLst>
          </p:cNvPr>
          <p:cNvSpPr/>
          <p:nvPr/>
        </p:nvSpPr>
        <p:spPr>
          <a:xfrm>
            <a:off x="550862" y="2129292"/>
            <a:ext cx="11090275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BCE08C6B-D652-C344-8551-521D5D78551B}"/>
              </a:ext>
            </a:extLst>
          </p:cNvPr>
          <p:cNvSpPr/>
          <p:nvPr/>
        </p:nvSpPr>
        <p:spPr>
          <a:xfrm>
            <a:off x="550862" y="4436957"/>
            <a:ext cx="5186549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EAA8AC27-1CE5-DB42-A834-F7016B729811}"/>
              </a:ext>
            </a:extLst>
          </p:cNvPr>
          <p:cNvSpPr/>
          <p:nvPr/>
        </p:nvSpPr>
        <p:spPr>
          <a:xfrm>
            <a:off x="6453530" y="4436956"/>
            <a:ext cx="5186549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B9760995-B4D8-3B49-B624-32EE0E8340FE}"/>
              </a:ext>
            </a:extLst>
          </p:cNvPr>
          <p:cNvSpPr txBox="1"/>
          <p:nvPr/>
        </p:nvSpPr>
        <p:spPr>
          <a:xfrm>
            <a:off x="446651" y="883517"/>
            <a:ext cx="25138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Business Design </a:t>
            </a:r>
            <a:r>
              <a:rPr lang="de-DE" sz="14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endParaRPr lang="de-DE" sz="1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29BC7FD6-2ABA-AB4B-9410-23F9E3FCA9ED}"/>
              </a:ext>
            </a:extLst>
          </p:cNvPr>
          <p:cNvSpPr txBox="1"/>
          <p:nvPr/>
        </p:nvSpPr>
        <p:spPr>
          <a:xfrm>
            <a:off x="467246" y="1819165"/>
            <a:ext cx="3166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motivation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0B0DAAD2-981E-554F-9D0E-DB6684297BC8}"/>
              </a:ext>
            </a:extLst>
          </p:cNvPr>
          <p:cNvSpPr txBox="1"/>
          <p:nvPr/>
        </p:nvSpPr>
        <p:spPr>
          <a:xfrm>
            <a:off x="454621" y="4120874"/>
            <a:ext cx="3738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'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(s) do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4B79B14E-816A-7240-ACB5-1875AD893127}"/>
              </a:ext>
            </a:extLst>
          </p:cNvPr>
          <p:cNvSpPr txBox="1"/>
          <p:nvPr/>
        </p:nvSpPr>
        <p:spPr>
          <a:xfrm>
            <a:off x="6380090" y="4120874"/>
            <a:ext cx="50209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potential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solution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mitigate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(s)?</a:t>
            </a:r>
          </a:p>
        </p:txBody>
      </p:sp>
      <p:sp>
        <p:nvSpPr>
          <p:cNvPr id="26" name="Rechteck 25">
            <a:extLst>
              <a:ext uri="{FF2B5EF4-FFF2-40B4-BE49-F238E27FC236}">
                <a16:creationId xmlns:a16="http://schemas.microsoft.com/office/drawing/2014/main" id="{2D62B9D2-E0E0-5345-BF07-86CA4F057EFE}"/>
              </a:ext>
            </a:extLst>
          </p:cNvPr>
          <p:cNvSpPr>
            <a:spLocks/>
          </p:cNvSpPr>
          <p:nvPr/>
        </p:nvSpPr>
        <p:spPr>
          <a:xfrm>
            <a:off x="478576" y="4436956"/>
            <a:ext cx="72000" cy="1440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061A39CC-ECBE-6A43-B20D-AF1D3FDFAD66}"/>
              </a:ext>
            </a:extLst>
          </p:cNvPr>
          <p:cNvSpPr>
            <a:spLocks/>
          </p:cNvSpPr>
          <p:nvPr/>
        </p:nvSpPr>
        <p:spPr>
          <a:xfrm>
            <a:off x="6383132" y="4436956"/>
            <a:ext cx="72000" cy="144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de-DE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echteck 28">
            <a:extLst>
              <a:ext uri="{FF2B5EF4-FFF2-40B4-BE49-F238E27FC236}">
                <a16:creationId xmlns:a16="http://schemas.microsoft.com/office/drawing/2014/main" id="{33610A09-0EE8-A14C-BE81-966EA0EB8F32}"/>
              </a:ext>
            </a:extLst>
          </p:cNvPr>
          <p:cNvSpPr/>
          <p:nvPr/>
        </p:nvSpPr>
        <p:spPr>
          <a:xfrm>
            <a:off x="4868710" y="517051"/>
            <a:ext cx="3884055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&lt;title&gt;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5765BFB5-F1F6-8E43-AC6D-C71847A38A20}"/>
              </a:ext>
            </a:extLst>
          </p:cNvPr>
          <p:cNvSpPr txBox="1"/>
          <p:nvPr/>
        </p:nvSpPr>
        <p:spPr>
          <a:xfrm>
            <a:off x="4397045" y="558519"/>
            <a:ext cx="469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1" name="Rechteck 30">
            <a:extLst>
              <a:ext uri="{FF2B5EF4-FFF2-40B4-BE49-F238E27FC236}">
                <a16:creationId xmlns:a16="http://schemas.microsoft.com/office/drawing/2014/main" id="{02C908EB-CC61-5F49-BD5E-76FC239C4B1F}"/>
              </a:ext>
            </a:extLst>
          </p:cNvPr>
          <p:cNvSpPr/>
          <p:nvPr/>
        </p:nvSpPr>
        <p:spPr>
          <a:xfrm>
            <a:off x="9467349" y="517051"/>
            <a:ext cx="217273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0C270AE9-FE14-A949-9F95-9AB8A95CD39B}"/>
              </a:ext>
            </a:extLst>
          </p:cNvPr>
          <p:cNvSpPr txBox="1"/>
          <p:nvPr/>
        </p:nvSpPr>
        <p:spPr>
          <a:xfrm>
            <a:off x="8956313" y="558519"/>
            <a:ext cx="50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9FD2ACA7-4BAC-C948-8DAC-26DF4D68988B}"/>
              </a:ext>
            </a:extLst>
          </p:cNvPr>
          <p:cNvGrpSpPr/>
          <p:nvPr/>
        </p:nvGrpSpPr>
        <p:grpSpPr>
          <a:xfrm>
            <a:off x="4784831" y="1582481"/>
            <a:ext cx="2135728" cy="503348"/>
            <a:chOff x="4912246" y="1582481"/>
            <a:chExt cx="2135728" cy="503348"/>
          </a:xfrm>
        </p:grpSpPr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A7A39E33-2B9E-364B-89A2-EF1F7A522692}"/>
                </a:ext>
              </a:extLst>
            </p:cNvPr>
            <p:cNvSpPr txBox="1"/>
            <p:nvPr/>
          </p:nvSpPr>
          <p:spPr>
            <a:xfrm>
              <a:off x="4912246" y="1747275"/>
              <a:ext cx="6206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latin typeface="Arial" panose="020B0604020202020204" pitchFamily="34" charset="0"/>
                  <a:cs typeface="Arial" panose="020B0604020202020204" pitchFamily="34" charset="0"/>
                </a:rPr>
                <a:t>Strategic </a:t>
              </a:r>
            </a:p>
            <a:p>
              <a:pPr algn="r"/>
              <a:r>
                <a:rPr lang="de-DE" sz="800" dirty="0">
                  <a:latin typeface="Arial" panose="020B0604020202020204" pitchFamily="34" charset="0"/>
                  <a:cs typeface="Arial" panose="020B0604020202020204" pitchFamily="34" charset="0"/>
                </a:rPr>
                <a:t>Fit</a:t>
              </a:r>
            </a:p>
          </p:txBody>
        </p:sp>
        <p:sp>
          <p:nvSpPr>
            <p:cNvPr id="33" name="Rechteck 32">
              <a:extLst>
                <a:ext uri="{FF2B5EF4-FFF2-40B4-BE49-F238E27FC236}">
                  <a16:creationId xmlns:a16="http://schemas.microsoft.com/office/drawing/2014/main" id="{083EB237-6738-C145-AB29-0AA23F9433FA}"/>
                </a:ext>
              </a:extLst>
            </p:cNvPr>
            <p:cNvSpPr/>
            <p:nvPr/>
          </p:nvSpPr>
          <p:spPr>
            <a:xfrm>
              <a:off x="5534185" y="1781219"/>
              <a:ext cx="267434" cy="24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4" name="Rechteck 33">
              <a:extLst>
                <a:ext uri="{FF2B5EF4-FFF2-40B4-BE49-F238E27FC236}">
                  <a16:creationId xmlns:a16="http://schemas.microsoft.com/office/drawing/2014/main" id="{6BDE15AE-67A7-EF4F-9CF9-F0D173ED2C52}"/>
                </a:ext>
              </a:extLst>
            </p:cNvPr>
            <p:cNvSpPr/>
            <p:nvPr/>
          </p:nvSpPr>
          <p:spPr>
            <a:xfrm>
              <a:off x="5826441" y="1781219"/>
              <a:ext cx="267434" cy="24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35" name="Rechteck 34">
              <a:extLst>
                <a:ext uri="{FF2B5EF4-FFF2-40B4-BE49-F238E27FC236}">
                  <a16:creationId xmlns:a16="http://schemas.microsoft.com/office/drawing/2014/main" id="{93ED458B-8E0C-B943-86A2-11E6DE794D61}"/>
                </a:ext>
              </a:extLst>
            </p:cNvPr>
            <p:cNvSpPr/>
            <p:nvPr/>
          </p:nvSpPr>
          <p:spPr>
            <a:xfrm>
              <a:off x="6118697" y="1781219"/>
              <a:ext cx="267434" cy="24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44DABE30-650F-7C48-B2CE-DF4054AAA933}"/>
                </a:ext>
              </a:extLst>
            </p:cNvPr>
            <p:cNvSpPr/>
            <p:nvPr/>
          </p:nvSpPr>
          <p:spPr>
            <a:xfrm>
              <a:off x="6410953" y="1781219"/>
              <a:ext cx="267434" cy="24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126CBC59-97EA-314A-9D66-55CEA4A997E4}"/>
                </a:ext>
              </a:extLst>
            </p:cNvPr>
            <p:cNvSpPr/>
            <p:nvPr/>
          </p:nvSpPr>
          <p:spPr>
            <a:xfrm>
              <a:off x="6703209" y="1781219"/>
              <a:ext cx="267434" cy="24834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8C450956-558F-4B43-BE01-4236748405BD}"/>
                </a:ext>
              </a:extLst>
            </p:cNvPr>
            <p:cNvSpPr txBox="1"/>
            <p:nvPr/>
          </p:nvSpPr>
          <p:spPr>
            <a:xfrm>
              <a:off x="6606828" y="1589871"/>
              <a:ext cx="441146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</a:t>
              </a:r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7112966-1C12-3C4E-93F0-EF0663D8A631}"/>
                </a:ext>
              </a:extLst>
            </p:cNvPr>
            <p:cNvSpPr txBox="1"/>
            <p:nvPr/>
          </p:nvSpPr>
          <p:spPr>
            <a:xfrm>
              <a:off x="5440379" y="1582481"/>
              <a:ext cx="418704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LOW</a:t>
              </a:r>
            </a:p>
          </p:txBody>
        </p:sp>
      </p:grpSp>
      <p:sp>
        <p:nvSpPr>
          <p:cNvPr id="51" name="Foliennummernplatzhalter 50">
            <a:extLst>
              <a:ext uri="{FF2B5EF4-FFF2-40B4-BE49-F238E27FC236}">
                <a16:creationId xmlns:a16="http://schemas.microsoft.com/office/drawing/2014/main" id="{6FFE51CF-6438-8F47-9E5D-BD7148C6A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2387" y="6065401"/>
            <a:ext cx="2743200" cy="365125"/>
          </a:xfrm>
        </p:spPr>
        <p:txBody>
          <a:bodyPr/>
          <a:lstStyle/>
          <a:p>
            <a:fld id="{939489CD-C1B3-C340-BF75-F5A161AA29EA}" type="slidenum">
              <a:rPr lang="de-DE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fld>
            <a:endParaRPr lang="de-DE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2439454C-CBF6-6A4B-A32E-49E0736F2871}"/>
              </a:ext>
            </a:extLst>
          </p:cNvPr>
          <p:cNvSpPr/>
          <p:nvPr/>
        </p:nvSpPr>
        <p:spPr>
          <a:xfrm>
            <a:off x="4866148" y="0"/>
            <a:ext cx="1800000" cy="36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SAMPLE</a:t>
            </a:r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F1FCA6B9-FB67-8040-8AA1-EF64807F0177}"/>
              </a:ext>
            </a:extLst>
          </p:cNvPr>
          <p:cNvGrpSpPr/>
          <p:nvPr/>
        </p:nvGrpSpPr>
        <p:grpSpPr>
          <a:xfrm>
            <a:off x="7102852" y="1582481"/>
            <a:ext cx="2208637" cy="503348"/>
            <a:chOff x="7117842" y="1582481"/>
            <a:chExt cx="2208637" cy="503348"/>
          </a:xfrm>
        </p:grpSpPr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54830220-25E4-8348-81CE-587272C10ABD}"/>
                </a:ext>
              </a:extLst>
            </p:cNvPr>
            <p:cNvGrpSpPr/>
            <p:nvPr/>
          </p:nvGrpSpPr>
          <p:grpSpPr>
            <a:xfrm>
              <a:off x="7117842" y="1747275"/>
              <a:ext cx="2121069" cy="338554"/>
              <a:chOff x="9519010" y="1333682"/>
              <a:chExt cx="2121069" cy="338554"/>
            </a:xfrm>
          </p:grpSpPr>
          <p:sp>
            <p:nvSpPr>
              <p:cNvPr id="11" name="Textfeld 10">
                <a:extLst>
                  <a:ext uri="{FF2B5EF4-FFF2-40B4-BE49-F238E27FC236}">
                    <a16:creationId xmlns:a16="http://schemas.microsoft.com/office/drawing/2014/main" id="{35944C76-F5DF-E340-9B25-7D923FF54A2C}"/>
                  </a:ext>
                </a:extLst>
              </p:cNvPr>
              <p:cNvSpPr txBox="1"/>
              <p:nvPr/>
            </p:nvSpPr>
            <p:spPr>
              <a:xfrm>
                <a:off x="9519010" y="1333682"/>
                <a:ext cx="68961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de-DE" sz="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Distance</a:t>
                </a:r>
                <a:r>
                  <a:rPr lang="de-DE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r"/>
                <a:r>
                  <a:rPr lang="de-DE" sz="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</a:t>
                </a:r>
                <a:r>
                  <a:rPr lang="de-DE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de-DE" sz="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Success</a:t>
                </a:r>
                <a:endParaRPr lang="de-DE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hteck 37">
                <a:extLst>
                  <a:ext uri="{FF2B5EF4-FFF2-40B4-BE49-F238E27FC236}">
                    <a16:creationId xmlns:a16="http://schemas.microsoft.com/office/drawing/2014/main" id="{4BD45396-8D14-114D-8BC8-DBA942976679}"/>
                  </a:ext>
                </a:extLst>
              </p:cNvPr>
              <p:cNvSpPr/>
              <p:nvPr/>
            </p:nvSpPr>
            <p:spPr>
              <a:xfrm>
                <a:off x="10203621" y="1386098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39" name="Rechteck 38">
                <a:extLst>
                  <a:ext uri="{FF2B5EF4-FFF2-40B4-BE49-F238E27FC236}">
                    <a16:creationId xmlns:a16="http://schemas.microsoft.com/office/drawing/2014/main" id="{46896CC8-A245-4249-863B-5AD1B05BAB12}"/>
                  </a:ext>
                </a:extLst>
              </p:cNvPr>
              <p:cNvSpPr/>
              <p:nvPr/>
            </p:nvSpPr>
            <p:spPr>
              <a:xfrm>
                <a:off x="10495877" y="1386098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0" name="Rechteck 39">
                <a:extLst>
                  <a:ext uri="{FF2B5EF4-FFF2-40B4-BE49-F238E27FC236}">
                    <a16:creationId xmlns:a16="http://schemas.microsoft.com/office/drawing/2014/main" id="{0DD83A8E-BCE6-B043-8F39-728F79F38C7F}"/>
                  </a:ext>
                </a:extLst>
              </p:cNvPr>
              <p:cNvSpPr/>
              <p:nvPr/>
            </p:nvSpPr>
            <p:spPr>
              <a:xfrm>
                <a:off x="10788133" y="1386098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41" name="Rechteck 40">
                <a:extLst>
                  <a:ext uri="{FF2B5EF4-FFF2-40B4-BE49-F238E27FC236}">
                    <a16:creationId xmlns:a16="http://schemas.microsoft.com/office/drawing/2014/main" id="{EAED8476-671C-5C41-B737-DFA2B127D31C}"/>
                  </a:ext>
                </a:extLst>
              </p:cNvPr>
              <p:cNvSpPr/>
              <p:nvPr/>
            </p:nvSpPr>
            <p:spPr>
              <a:xfrm>
                <a:off x="11080389" y="1386098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42" name="Rechteck 41">
                <a:extLst>
                  <a:ext uri="{FF2B5EF4-FFF2-40B4-BE49-F238E27FC236}">
                    <a16:creationId xmlns:a16="http://schemas.microsoft.com/office/drawing/2014/main" id="{DF5EB34B-04FA-044A-9CB4-73A691079E49}"/>
                  </a:ext>
                </a:extLst>
              </p:cNvPr>
              <p:cNvSpPr/>
              <p:nvPr/>
            </p:nvSpPr>
            <p:spPr>
              <a:xfrm>
                <a:off x="11372645" y="1386098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FF28EF20-CCDD-0C44-92C0-9A259135E101}"/>
                </a:ext>
              </a:extLst>
            </p:cNvPr>
            <p:cNvSpPr txBox="1"/>
            <p:nvPr/>
          </p:nvSpPr>
          <p:spPr>
            <a:xfrm>
              <a:off x="8885333" y="1589871"/>
              <a:ext cx="441146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</a:t>
              </a:r>
            </a:p>
          </p:txBody>
        </p:sp>
        <p:sp>
          <p:nvSpPr>
            <p:cNvPr id="53" name="Textfeld 52">
              <a:extLst>
                <a:ext uri="{FF2B5EF4-FFF2-40B4-BE49-F238E27FC236}">
                  <a16:creationId xmlns:a16="http://schemas.microsoft.com/office/drawing/2014/main" id="{1514C095-BD26-8742-99E4-3E7264261598}"/>
                </a:ext>
              </a:extLst>
            </p:cNvPr>
            <p:cNvSpPr txBox="1"/>
            <p:nvPr/>
          </p:nvSpPr>
          <p:spPr>
            <a:xfrm>
              <a:off x="7718884" y="1582481"/>
              <a:ext cx="418704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LOW</a:t>
              </a:r>
            </a:p>
          </p:txBody>
        </p:sp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0EB241AB-53F3-EB4C-8DA2-E1E1C6359B3E}"/>
              </a:ext>
            </a:extLst>
          </p:cNvPr>
          <p:cNvGrpSpPr/>
          <p:nvPr/>
        </p:nvGrpSpPr>
        <p:grpSpPr>
          <a:xfrm>
            <a:off x="9504794" y="1582481"/>
            <a:ext cx="2227606" cy="503348"/>
            <a:chOff x="9504794" y="1582481"/>
            <a:chExt cx="2227606" cy="503348"/>
          </a:xfrm>
        </p:grpSpPr>
        <p:grpSp>
          <p:nvGrpSpPr>
            <p:cNvPr id="7" name="Gruppieren 6">
              <a:extLst>
                <a:ext uri="{FF2B5EF4-FFF2-40B4-BE49-F238E27FC236}">
                  <a16:creationId xmlns:a16="http://schemas.microsoft.com/office/drawing/2014/main" id="{9DEE1C8A-38CA-5843-9C46-4BA33501EBFF}"/>
                </a:ext>
              </a:extLst>
            </p:cNvPr>
            <p:cNvGrpSpPr/>
            <p:nvPr/>
          </p:nvGrpSpPr>
          <p:grpSpPr>
            <a:xfrm>
              <a:off x="9504794" y="1747275"/>
              <a:ext cx="2143573" cy="338554"/>
              <a:chOff x="9496506" y="1602876"/>
              <a:chExt cx="2143573" cy="338554"/>
            </a:xfrm>
          </p:grpSpPr>
          <p:sp>
            <p:nvSpPr>
              <p:cNvPr id="12" name="Textfeld 11">
                <a:extLst>
                  <a:ext uri="{FF2B5EF4-FFF2-40B4-BE49-F238E27FC236}">
                    <a16:creationId xmlns:a16="http://schemas.microsoft.com/office/drawing/2014/main" id="{D99618BB-D324-C940-8847-AF1478923D48}"/>
                  </a:ext>
                </a:extLst>
              </p:cNvPr>
              <p:cNvSpPr txBox="1"/>
              <p:nvPr/>
            </p:nvSpPr>
            <p:spPr>
              <a:xfrm>
                <a:off x="9496506" y="1602876"/>
                <a:ext cx="71846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de-DE" sz="800" dirty="0">
                    <a:latin typeface="Arial" panose="020B0604020202020204" pitchFamily="34" charset="0"/>
                    <a:cs typeface="Arial" panose="020B0604020202020204" pitchFamily="34" charset="0"/>
                  </a:rPr>
                  <a:t>Market </a:t>
                </a:r>
              </a:p>
              <a:p>
                <a:pPr algn="r"/>
                <a:r>
                  <a:rPr lang="de-DE" sz="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Opportunity</a:t>
                </a:r>
                <a:endParaRPr lang="de-DE" sz="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3" name="Rechteck 42">
                <a:extLst>
                  <a:ext uri="{FF2B5EF4-FFF2-40B4-BE49-F238E27FC236}">
                    <a16:creationId xmlns:a16="http://schemas.microsoft.com/office/drawing/2014/main" id="{24EB6808-2A18-BC40-BB00-14B3E0CE756A}"/>
                  </a:ext>
                </a:extLst>
              </p:cNvPr>
              <p:cNvSpPr/>
              <p:nvPr/>
            </p:nvSpPr>
            <p:spPr>
              <a:xfrm>
                <a:off x="10203621" y="1655503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4" name="Rechteck 43">
                <a:extLst>
                  <a:ext uri="{FF2B5EF4-FFF2-40B4-BE49-F238E27FC236}">
                    <a16:creationId xmlns:a16="http://schemas.microsoft.com/office/drawing/2014/main" id="{68BA0537-B073-2243-ACB5-98BCAADED9CB}"/>
                  </a:ext>
                </a:extLst>
              </p:cNvPr>
              <p:cNvSpPr/>
              <p:nvPr/>
            </p:nvSpPr>
            <p:spPr>
              <a:xfrm>
                <a:off x="10495877" y="1655503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5" name="Rechteck 44">
                <a:extLst>
                  <a:ext uri="{FF2B5EF4-FFF2-40B4-BE49-F238E27FC236}">
                    <a16:creationId xmlns:a16="http://schemas.microsoft.com/office/drawing/2014/main" id="{8DB6E2E9-EA69-2348-9AD3-E39AFEEFB7DA}"/>
                  </a:ext>
                </a:extLst>
              </p:cNvPr>
              <p:cNvSpPr/>
              <p:nvPr/>
            </p:nvSpPr>
            <p:spPr>
              <a:xfrm>
                <a:off x="10788133" y="1655503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46" name="Rechteck 45">
                <a:extLst>
                  <a:ext uri="{FF2B5EF4-FFF2-40B4-BE49-F238E27FC236}">
                    <a16:creationId xmlns:a16="http://schemas.microsoft.com/office/drawing/2014/main" id="{B2DFC2DE-55FE-1447-BDA8-4FA7E6E9164B}"/>
                  </a:ext>
                </a:extLst>
              </p:cNvPr>
              <p:cNvSpPr/>
              <p:nvPr/>
            </p:nvSpPr>
            <p:spPr>
              <a:xfrm>
                <a:off x="11080389" y="1655503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47" name="Rechteck 46">
                <a:extLst>
                  <a:ext uri="{FF2B5EF4-FFF2-40B4-BE49-F238E27FC236}">
                    <a16:creationId xmlns:a16="http://schemas.microsoft.com/office/drawing/2014/main" id="{9EBD61FF-7AA8-D743-AD1B-620B94EBBB8D}"/>
                  </a:ext>
                </a:extLst>
              </p:cNvPr>
              <p:cNvSpPr/>
              <p:nvPr/>
            </p:nvSpPr>
            <p:spPr>
              <a:xfrm>
                <a:off x="11372645" y="1655503"/>
                <a:ext cx="267434" cy="248348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de-DE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</a:p>
            </p:txBody>
          </p:sp>
        </p:grp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F2A6EE29-5F62-0D45-914E-221AC87865BF}"/>
                </a:ext>
              </a:extLst>
            </p:cNvPr>
            <p:cNvSpPr txBox="1"/>
            <p:nvPr/>
          </p:nvSpPr>
          <p:spPr>
            <a:xfrm>
              <a:off x="11291254" y="1589871"/>
              <a:ext cx="441146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CF8B52B5-4353-9F48-8340-7785214A77B6}"/>
                </a:ext>
              </a:extLst>
            </p:cNvPr>
            <p:cNvSpPr txBox="1"/>
            <p:nvPr/>
          </p:nvSpPr>
          <p:spPr>
            <a:xfrm>
              <a:off x="10124805" y="1582481"/>
              <a:ext cx="418704" cy="195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6113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CD9CF941-E0B6-4D49-97BA-E9FB9355480D}"/>
              </a:ext>
            </a:extLst>
          </p:cNvPr>
          <p:cNvSpPr txBox="1"/>
          <p:nvPr/>
        </p:nvSpPr>
        <p:spPr>
          <a:xfrm>
            <a:off x="466290" y="6126359"/>
            <a:ext cx="3817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© Copyright Orange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Hills</a:t>
            </a:r>
            <a:r>
              <a:rPr lang="de-DE" sz="11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GmbH | 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www.orangehills.com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073730D2-7B6C-0B4C-BB02-131036B70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2383" y="6079256"/>
            <a:ext cx="2743200" cy="365125"/>
          </a:xfrm>
        </p:spPr>
        <p:txBody>
          <a:bodyPr/>
          <a:lstStyle/>
          <a:p>
            <a:fld id="{939489CD-C1B3-C340-BF75-F5A161AA29EA}" type="slidenum">
              <a:rPr lang="de-DE" smtClean="0"/>
              <a:t>2</a:t>
            </a:fld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9A2430B6-9FCE-B246-B26E-0F14230AD1FD}"/>
              </a:ext>
            </a:extLst>
          </p:cNvPr>
          <p:cNvGrpSpPr/>
          <p:nvPr/>
        </p:nvGrpSpPr>
        <p:grpSpPr>
          <a:xfrm>
            <a:off x="454621" y="2767827"/>
            <a:ext cx="11186097" cy="2366014"/>
            <a:chOff x="454621" y="3039273"/>
            <a:chExt cx="11186097" cy="2366014"/>
          </a:xfrm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A8D1DE9C-BF10-D845-B965-79E995A45503}"/>
                </a:ext>
              </a:extLst>
            </p:cNvPr>
            <p:cNvSpPr txBox="1"/>
            <p:nvPr/>
          </p:nvSpPr>
          <p:spPr>
            <a:xfrm>
              <a:off x="459516" y="3039273"/>
              <a:ext cx="12618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Objectives</a:t>
              </a:r>
              <a:endParaRPr lang="de-DE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3DEAD479-DF73-2E43-9F73-B5CA5EE217EA}"/>
                </a:ext>
              </a:extLst>
            </p:cNvPr>
            <p:cNvSpPr txBox="1"/>
            <p:nvPr/>
          </p:nvSpPr>
          <p:spPr>
            <a:xfrm>
              <a:off x="454621" y="3350721"/>
              <a:ext cx="631615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entrepreneurial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want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achieve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how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can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measure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them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79" name="Textfeld 78">
              <a:extLst>
                <a:ext uri="{FF2B5EF4-FFF2-40B4-BE49-F238E27FC236}">
                  <a16:creationId xmlns:a16="http://schemas.microsoft.com/office/drawing/2014/main" id="{C85642F8-88ED-EF40-8DCB-969F14ABB11C}"/>
                </a:ext>
              </a:extLst>
            </p:cNvPr>
            <p:cNvSpPr txBox="1"/>
            <p:nvPr/>
          </p:nvSpPr>
          <p:spPr>
            <a:xfrm>
              <a:off x="459516" y="3809426"/>
              <a:ext cx="9621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Objectives</a:t>
              </a:r>
              <a:endParaRPr lang="de-DE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3C486B55-A4FD-0746-8E6F-A02C43AE1BB9}"/>
                </a:ext>
              </a:extLst>
            </p:cNvPr>
            <p:cNvSpPr txBox="1"/>
            <p:nvPr/>
          </p:nvSpPr>
          <p:spPr>
            <a:xfrm>
              <a:off x="6362476" y="3809426"/>
              <a:ext cx="11737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Measurement</a:t>
              </a:r>
            </a:p>
          </p:txBody>
        </p:sp>
        <p:sp>
          <p:nvSpPr>
            <p:cNvPr id="83" name="Rechteck 82">
              <a:extLst>
                <a:ext uri="{FF2B5EF4-FFF2-40B4-BE49-F238E27FC236}">
                  <a16:creationId xmlns:a16="http://schemas.microsoft.com/office/drawing/2014/main" id="{169D740B-EF5C-A644-A37A-2F2C04B72427}"/>
                </a:ext>
              </a:extLst>
            </p:cNvPr>
            <p:cNvSpPr/>
            <p:nvPr/>
          </p:nvSpPr>
          <p:spPr>
            <a:xfrm>
              <a:off x="550862" y="4111837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4" name="Rechteck 83">
              <a:extLst>
                <a:ext uri="{FF2B5EF4-FFF2-40B4-BE49-F238E27FC236}">
                  <a16:creationId xmlns:a16="http://schemas.microsoft.com/office/drawing/2014/main" id="{F9CA626F-D8BB-F14A-B0FE-9D957AB5756B}"/>
                </a:ext>
              </a:extLst>
            </p:cNvPr>
            <p:cNvSpPr/>
            <p:nvPr/>
          </p:nvSpPr>
          <p:spPr>
            <a:xfrm>
              <a:off x="6453530" y="4111836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measurement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7" name="Rechteck 86">
              <a:extLst>
                <a:ext uri="{FF2B5EF4-FFF2-40B4-BE49-F238E27FC236}">
                  <a16:creationId xmlns:a16="http://schemas.microsoft.com/office/drawing/2014/main" id="{19D46C9D-6DBE-F744-8EEF-521257AFAFD6}"/>
                </a:ext>
              </a:extLst>
            </p:cNvPr>
            <p:cNvSpPr/>
            <p:nvPr/>
          </p:nvSpPr>
          <p:spPr>
            <a:xfrm>
              <a:off x="550862" y="4581737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8" name="Rechteck 87">
              <a:extLst>
                <a:ext uri="{FF2B5EF4-FFF2-40B4-BE49-F238E27FC236}">
                  <a16:creationId xmlns:a16="http://schemas.microsoft.com/office/drawing/2014/main" id="{2AB98535-3AF0-2847-A908-FBB97CA34A48}"/>
                </a:ext>
              </a:extLst>
            </p:cNvPr>
            <p:cNvSpPr/>
            <p:nvPr/>
          </p:nvSpPr>
          <p:spPr>
            <a:xfrm>
              <a:off x="550862" y="5045287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objective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9" name="Rechteck 88">
              <a:extLst>
                <a:ext uri="{FF2B5EF4-FFF2-40B4-BE49-F238E27FC236}">
                  <a16:creationId xmlns:a16="http://schemas.microsoft.com/office/drawing/2014/main" id="{2B47CBF7-C87D-C046-8E87-492401515946}"/>
                </a:ext>
              </a:extLst>
            </p:cNvPr>
            <p:cNvSpPr/>
            <p:nvPr/>
          </p:nvSpPr>
          <p:spPr>
            <a:xfrm>
              <a:off x="6454169" y="4581737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measurement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&gt;</a:t>
              </a:r>
            </a:p>
          </p:txBody>
        </p:sp>
        <p:sp>
          <p:nvSpPr>
            <p:cNvPr id="90" name="Rechteck 89">
              <a:extLst>
                <a:ext uri="{FF2B5EF4-FFF2-40B4-BE49-F238E27FC236}">
                  <a16:creationId xmlns:a16="http://schemas.microsoft.com/office/drawing/2014/main" id="{4FCB9868-AA0F-8D4D-905A-3BC594C23733}"/>
                </a:ext>
              </a:extLst>
            </p:cNvPr>
            <p:cNvSpPr/>
            <p:nvPr/>
          </p:nvSpPr>
          <p:spPr>
            <a:xfrm>
              <a:off x="6453529" y="5045287"/>
              <a:ext cx="5186549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 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measurement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&gt;</a:t>
              </a:r>
            </a:p>
          </p:txBody>
        </p:sp>
      </p:grpSp>
      <p:grpSp>
        <p:nvGrpSpPr>
          <p:cNvPr id="93" name="Gruppieren 92">
            <a:extLst>
              <a:ext uri="{FF2B5EF4-FFF2-40B4-BE49-F238E27FC236}">
                <a16:creationId xmlns:a16="http://schemas.microsoft.com/office/drawing/2014/main" id="{BBD1B45A-58FA-D74D-9255-59589DA8C9A6}"/>
              </a:ext>
            </a:extLst>
          </p:cNvPr>
          <p:cNvGrpSpPr/>
          <p:nvPr/>
        </p:nvGrpSpPr>
        <p:grpSpPr>
          <a:xfrm>
            <a:off x="466290" y="441575"/>
            <a:ext cx="11182734" cy="2061967"/>
            <a:chOff x="456129" y="3446967"/>
            <a:chExt cx="11182734" cy="2061967"/>
          </a:xfrm>
        </p:grpSpPr>
        <p:sp>
          <p:nvSpPr>
            <p:cNvPr id="94" name="Textfeld 93">
              <a:extLst>
                <a:ext uri="{FF2B5EF4-FFF2-40B4-BE49-F238E27FC236}">
                  <a16:creationId xmlns:a16="http://schemas.microsoft.com/office/drawing/2014/main" id="{0857F89E-1103-B548-AA79-29FA84BF9DF2}"/>
                </a:ext>
              </a:extLst>
            </p:cNvPr>
            <p:cNvSpPr txBox="1"/>
            <p:nvPr/>
          </p:nvSpPr>
          <p:spPr>
            <a:xfrm>
              <a:off x="456129" y="3446967"/>
              <a:ext cx="25314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 err="1">
                  <a:latin typeface="Arial" panose="020B0604020202020204" pitchFamily="34" charset="0"/>
                  <a:cs typeface="Arial" panose="020B0604020202020204" pitchFamily="34" charset="0"/>
                </a:rPr>
                <a:t>Assumptions</a:t>
              </a:r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 (optional)</a:t>
              </a:r>
            </a:p>
          </p:txBody>
        </p:sp>
        <p:sp>
          <p:nvSpPr>
            <p:cNvPr id="95" name="Textfeld 94">
              <a:extLst>
                <a:ext uri="{FF2B5EF4-FFF2-40B4-BE49-F238E27FC236}">
                  <a16:creationId xmlns:a16="http://schemas.microsoft.com/office/drawing/2014/main" id="{8935EBA9-8148-3744-B245-D29490A3B472}"/>
                </a:ext>
              </a:extLst>
            </p:cNvPr>
            <p:cNvSpPr txBox="1"/>
            <p:nvPr/>
          </p:nvSpPr>
          <p:spPr>
            <a:xfrm>
              <a:off x="467246" y="3749962"/>
              <a:ext cx="50064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assumptions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may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impede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 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success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solution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space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)?</a:t>
              </a:r>
            </a:p>
          </p:txBody>
        </p:sp>
        <p:sp>
          <p:nvSpPr>
            <p:cNvPr id="96" name="Rechteck 95">
              <a:extLst>
                <a:ext uri="{FF2B5EF4-FFF2-40B4-BE49-F238E27FC236}">
                  <a16:creationId xmlns:a16="http://schemas.microsoft.com/office/drawing/2014/main" id="{B36FDE57-C0B0-8641-88B0-E0297742E262}"/>
                </a:ext>
              </a:extLst>
            </p:cNvPr>
            <p:cNvSpPr/>
            <p:nvPr/>
          </p:nvSpPr>
          <p:spPr>
            <a:xfrm>
              <a:off x="550863" y="4068934"/>
              <a:ext cx="11088000" cy="144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assumptions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74629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CD9CF941-E0B6-4D49-97BA-E9FB9355480D}"/>
              </a:ext>
            </a:extLst>
          </p:cNvPr>
          <p:cNvSpPr txBox="1"/>
          <p:nvPr/>
        </p:nvSpPr>
        <p:spPr>
          <a:xfrm>
            <a:off x="466290" y="6126359"/>
            <a:ext cx="3817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© Copyright Orange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Hills</a:t>
            </a:r>
            <a:r>
              <a:rPr lang="de-DE" sz="11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GmbH | 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www.orangehills.com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11E52BDC-C3E5-4043-A4F1-933F63E8A03F}"/>
              </a:ext>
            </a:extLst>
          </p:cNvPr>
          <p:cNvGrpSpPr/>
          <p:nvPr/>
        </p:nvGrpSpPr>
        <p:grpSpPr>
          <a:xfrm>
            <a:off x="454621" y="3174699"/>
            <a:ext cx="11188409" cy="2463001"/>
            <a:chOff x="454621" y="535079"/>
            <a:chExt cx="11188409" cy="2463001"/>
          </a:xfrm>
        </p:grpSpPr>
        <p:sp>
          <p:nvSpPr>
            <p:cNvPr id="18" name="Textfeld 17">
              <a:extLst>
                <a:ext uri="{FF2B5EF4-FFF2-40B4-BE49-F238E27FC236}">
                  <a16:creationId xmlns:a16="http://schemas.microsoft.com/office/drawing/2014/main" id="{A8D1DE9C-BF10-D845-B965-79E995A45503}"/>
                </a:ext>
              </a:extLst>
            </p:cNvPr>
            <p:cNvSpPr txBox="1"/>
            <p:nvPr/>
          </p:nvSpPr>
          <p:spPr>
            <a:xfrm>
              <a:off x="459516" y="535079"/>
              <a:ext cx="11464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Schedule</a:t>
              </a:r>
            </a:p>
          </p:txBody>
        </p:sp>
        <p:sp>
          <p:nvSpPr>
            <p:cNvPr id="25" name="Textfeld 24">
              <a:extLst>
                <a:ext uri="{FF2B5EF4-FFF2-40B4-BE49-F238E27FC236}">
                  <a16:creationId xmlns:a16="http://schemas.microsoft.com/office/drawing/2014/main" id="{3DEAD479-DF73-2E43-9F73-B5CA5EE217EA}"/>
                </a:ext>
              </a:extLst>
            </p:cNvPr>
            <p:cNvSpPr txBox="1"/>
            <p:nvPr/>
          </p:nvSpPr>
          <p:spPr>
            <a:xfrm>
              <a:off x="454621" y="846527"/>
              <a:ext cx="55483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When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does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project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important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milestones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(=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workshops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)?</a:t>
              </a:r>
            </a:p>
          </p:txBody>
        </p:sp>
        <p:sp>
          <p:nvSpPr>
            <p:cNvPr id="3" name="Richtungspfeil 2">
              <a:extLst>
                <a:ext uri="{FF2B5EF4-FFF2-40B4-BE49-F238E27FC236}">
                  <a16:creationId xmlns:a16="http://schemas.microsoft.com/office/drawing/2014/main" id="{683FD2C1-864D-3A40-9E38-F6B22AF7B4F6}"/>
                </a:ext>
              </a:extLst>
            </p:cNvPr>
            <p:cNvSpPr/>
            <p:nvPr/>
          </p:nvSpPr>
          <p:spPr>
            <a:xfrm>
              <a:off x="557548" y="2040888"/>
              <a:ext cx="1260000" cy="540000"/>
            </a:xfrm>
            <a:prstGeom prst="homePlate">
              <a:avLst>
                <a:gd name="adj" fmla="val 2146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Setup</a:t>
              </a:r>
            </a:p>
          </p:txBody>
        </p:sp>
        <p:sp>
          <p:nvSpPr>
            <p:cNvPr id="51" name="Eingebuchteter Richtungspfeil 50">
              <a:extLst>
                <a:ext uri="{FF2B5EF4-FFF2-40B4-BE49-F238E27FC236}">
                  <a16:creationId xmlns:a16="http://schemas.microsoft.com/office/drawing/2014/main" id="{E803519F-DF1C-0B4C-A207-3B649F66D3F5}"/>
                </a:ext>
              </a:extLst>
            </p:cNvPr>
            <p:cNvSpPr/>
            <p:nvPr/>
          </p:nvSpPr>
          <p:spPr>
            <a:xfrm>
              <a:off x="1716721" y="2040888"/>
              <a:ext cx="2826000" cy="540000"/>
            </a:xfrm>
            <a:prstGeom prst="chevron">
              <a:avLst>
                <a:gd name="adj" fmla="val 22457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Discover</a:t>
              </a:r>
              <a:endPara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Eingebuchteter Richtungspfeil 51">
              <a:extLst>
                <a:ext uri="{FF2B5EF4-FFF2-40B4-BE49-F238E27FC236}">
                  <a16:creationId xmlns:a16="http://schemas.microsoft.com/office/drawing/2014/main" id="{CEBB3603-5546-6E4D-B0F0-3F2FB1F87A50}"/>
                </a:ext>
              </a:extLst>
            </p:cNvPr>
            <p:cNvSpPr/>
            <p:nvPr/>
          </p:nvSpPr>
          <p:spPr>
            <a:xfrm>
              <a:off x="4438719" y="2040888"/>
              <a:ext cx="1652400" cy="540000"/>
            </a:xfrm>
            <a:prstGeom prst="chevron">
              <a:avLst>
                <a:gd name="adj" fmla="val 23451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Design</a:t>
              </a:r>
            </a:p>
          </p:txBody>
        </p:sp>
        <p:sp>
          <p:nvSpPr>
            <p:cNvPr id="53" name="Eingebuchteter Richtungspfeil 52">
              <a:extLst>
                <a:ext uri="{FF2B5EF4-FFF2-40B4-BE49-F238E27FC236}">
                  <a16:creationId xmlns:a16="http://schemas.microsoft.com/office/drawing/2014/main" id="{10ACC5D1-1DCC-6540-8313-68FB5CC06C15}"/>
                </a:ext>
              </a:extLst>
            </p:cNvPr>
            <p:cNvSpPr/>
            <p:nvPr/>
          </p:nvSpPr>
          <p:spPr>
            <a:xfrm>
              <a:off x="5980767" y="2040888"/>
              <a:ext cx="4512616" cy="540000"/>
            </a:xfrm>
            <a:prstGeom prst="chevron">
              <a:avLst>
                <a:gd name="adj" fmla="val 23935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Validate</a:t>
              </a:r>
              <a:endPara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Eingebuchteter Richtungspfeil 53">
              <a:extLst>
                <a:ext uri="{FF2B5EF4-FFF2-40B4-BE49-F238E27FC236}">
                  <a16:creationId xmlns:a16="http://schemas.microsoft.com/office/drawing/2014/main" id="{573A81CE-068A-554E-A5D2-3E6B12A09D2F}"/>
                </a:ext>
              </a:extLst>
            </p:cNvPr>
            <p:cNvSpPr/>
            <p:nvPr/>
          </p:nvSpPr>
          <p:spPr>
            <a:xfrm>
              <a:off x="10383030" y="2040888"/>
              <a:ext cx="1260000" cy="540000"/>
            </a:xfrm>
            <a:prstGeom prst="chevron">
              <a:avLst>
                <a:gd name="adj" fmla="val 24647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Decide</a:t>
              </a:r>
              <a:endParaRPr lang="de-D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6" name="Gerade Verbindung 55">
              <a:extLst>
                <a:ext uri="{FF2B5EF4-FFF2-40B4-BE49-F238E27FC236}">
                  <a16:creationId xmlns:a16="http://schemas.microsoft.com/office/drawing/2014/main" id="{C97663FD-73D6-FB4A-B0FF-4383D4A1CD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0272" y="1324881"/>
              <a:ext cx="0" cy="72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25C1B21A-C520-D94F-8FE6-03618C9D39AA}"/>
                </a:ext>
              </a:extLst>
            </p:cNvPr>
            <p:cNvSpPr txBox="1"/>
            <p:nvPr/>
          </p:nvSpPr>
          <p:spPr>
            <a:xfrm>
              <a:off x="1728739" y="1264580"/>
              <a:ext cx="18373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Kick-off </a:t>
              </a:r>
              <a:r>
                <a:rPr lang="de-DE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workshop</a:t>
              </a:r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| 1d</a:t>
              </a:r>
            </a:p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32850684-ECB6-7444-B0F2-795FB6B3D00B}"/>
                </a:ext>
              </a:extLst>
            </p:cNvPr>
            <p:cNvSpPr txBox="1"/>
            <p:nvPr/>
          </p:nvSpPr>
          <p:spPr>
            <a:xfrm>
              <a:off x="4450665" y="1251375"/>
              <a:ext cx="177805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Design </a:t>
              </a:r>
              <a:r>
                <a:rPr lang="de-DE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workshop</a:t>
              </a:r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| 3d</a:t>
              </a:r>
            </a:p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D7A8136F-9A01-D541-8C64-4EE1299B1DC0}"/>
                </a:ext>
              </a:extLst>
            </p:cNvPr>
            <p:cNvSpPr txBox="1"/>
            <p:nvPr/>
          </p:nvSpPr>
          <p:spPr>
            <a:xfrm>
              <a:off x="10380214" y="1249452"/>
              <a:ext cx="100540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D-Day | 1d</a:t>
              </a:r>
            </a:p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feld 62">
              <a:extLst>
                <a:ext uri="{FF2B5EF4-FFF2-40B4-BE49-F238E27FC236}">
                  <a16:creationId xmlns:a16="http://schemas.microsoft.com/office/drawing/2014/main" id="{F62C4E0A-4A3D-C94E-B35F-DC05C91D3C7D}"/>
                </a:ext>
              </a:extLst>
            </p:cNvPr>
            <p:cNvSpPr txBox="1"/>
            <p:nvPr/>
          </p:nvSpPr>
          <p:spPr>
            <a:xfrm>
              <a:off x="8504461" y="1262128"/>
              <a:ext cx="17940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Review </a:t>
              </a:r>
              <a:r>
                <a:rPr lang="de-DE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workshop</a:t>
              </a:r>
              <a:r>
                <a:rPr lang="de-DE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 | 1d</a:t>
              </a:r>
            </a:p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4" name="Gerade Verbindung 63">
              <a:extLst>
                <a:ext uri="{FF2B5EF4-FFF2-40B4-BE49-F238E27FC236}">
                  <a16:creationId xmlns:a16="http://schemas.microsoft.com/office/drawing/2014/main" id="{FEC2E430-563B-CE41-9745-8FE51BB7063F}"/>
                </a:ext>
              </a:extLst>
            </p:cNvPr>
            <p:cNvCxnSpPr/>
            <p:nvPr/>
          </p:nvCxnSpPr>
          <p:spPr>
            <a:xfrm flipV="1">
              <a:off x="4445964" y="1324881"/>
              <a:ext cx="0" cy="72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>
              <a:extLst>
                <a:ext uri="{FF2B5EF4-FFF2-40B4-BE49-F238E27FC236}">
                  <a16:creationId xmlns:a16="http://schemas.microsoft.com/office/drawing/2014/main" id="{AB510635-EF8F-ED44-A281-7FC1D8BED88B}"/>
                </a:ext>
              </a:extLst>
            </p:cNvPr>
            <p:cNvCxnSpPr/>
            <p:nvPr/>
          </p:nvCxnSpPr>
          <p:spPr>
            <a:xfrm flipV="1">
              <a:off x="8505375" y="1324881"/>
              <a:ext cx="0" cy="72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 Verbindung 65">
              <a:extLst>
                <a:ext uri="{FF2B5EF4-FFF2-40B4-BE49-F238E27FC236}">
                  <a16:creationId xmlns:a16="http://schemas.microsoft.com/office/drawing/2014/main" id="{93D40E3A-8ECC-2C40-BFB8-CA81C77312A5}"/>
                </a:ext>
              </a:extLst>
            </p:cNvPr>
            <p:cNvCxnSpPr/>
            <p:nvPr/>
          </p:nvCxnSpPr>
          <p:spPr>
            <a:xfrm flipV="1">
              <a:off x="10386176" y="1324881"/>
              <a:ext cx="0" cy="72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>
              <a:extLst>
                <a:ext uri="{FF2B5EF4-FFF2-40B4-BE49-F238E27FC236}">
                  <a16:creationId xmlns:a16="http://schemas.microsoft.com/office/drawing/2014/main" id="{5F0F39FC-5C67-174A-8F05-D929B682F88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25469" y="2577089"/>
              <a:ext cx="0" cy="36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Textfeld 68">
              <a:extLst>
                <a:ext uri="{FF2B5EF4-FFF2-40B4-BE49-F238E27FC236}">
                  <a16:creationId xmlns:a16="http://schemas.microsoft.com/office/drawing/2014/main" id="{EB163246-CCA7-C943-B329-E5D8B8BC5DC8}"/>
                </a:ext>
              </a:extLst>
            </p:cNvPr>
            <p:cNvSpPr txBox="1"/>
            <p:nvPr/>
          </p:nvSpPr>
          <p:spPr>
            <a:xfrm>
              <a:off x="1724893" y="2721080"/>
              <a:ext cx="1005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0" name="Gerade Verbindung 69">
              <a:extLst>
                <a:ext uri="{FF2B5EF4-FFF2-40B4-BE49-F238E27FC236}">
                  <a16:creationId xmlns:a16="http://schemas.microsoft.com/office/drawing/2014/main" id="{FEE6BA44-5E6D-2D41-A4BB-CE20B62402B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5007" y="2572818"/>
              <a:ext cx="0" cy="36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feld 70">
              <a:extLst>
                <a:ext uri="{FF2B5EF4-FFF2-40B4-BE49-F238E27FC236}">
                  <a16:creationId xmlns:a16="http://schemas.microsoft.com/office/drawing/2014/main" id="{708906BB-AC63-2143-9B1B-01A8939179F7}"/>
                </a:ext>
              </a:extLst>
            </p:cNvPr>
            <p:cNvSpPr txBox="1"/>
            <p:nvPr/>
          </p:nvSpPr>
          <p:spPr>
            <a:xfrm>
              <a:off x="4447606" y="2716809"/>
              <a:ext cx="1005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2" name="Gerade Verbindung 71">
              <a:extLst>
                <a:ext uri="{FF2B5EF4-FFF2-40B4-BE49-F238E27FC236}">
                  <a16:creationId xmlns:a16="http://schemas.microsoft.com/office/drawing/2014/main" id="{39159E0E-E01B-DE49-84B6-655965D266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989285" y="2577089"/>
              <a:ext cx="0" cy="36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feld 72">
              <a:extLst>
                <a:ext uri="{FF2B5EF4-FFF2-40B4-BE49-F238E27FC236}">
                  <a16:creationId xmlns:a16="http://schemas.microsoft.com/office/drawing/2014/main" id="{90795DF9-9B70-BA46-9C3A-49B39E9DC3AF}"/>
                </a:ext>
              </a:extLst>
            </p:cNvPr>
            <p:cNvSpPr txBox="1"/>
            <p:nvPr/>
          </p:nvSpPr>
          <p:spPr>
            <a:xfrm>
              <a:off x="5988709" y="2721080"/>
              <a:ext cx="1005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4" name="Gerade Verbindung 73">
              <a:extLst>
                <a:ext uri="{FF2B5EF4-FFF2-40B4-BE49-F238E27FC236}">
                  <a16:creationId xmlns:a16="http://schemas.microsoft.com/office/drawing/2014/main" id="{A27474DD-3661-D64C-BF7C-5867D97F8A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88267" y="2577090"/>
              <a:ext cx="0" cy="36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feld 74">
              <a:extLst>
                <a:ext uri="{FF2B5EF4-FFF2-40B4-BE49-F238E27FC236}">
                  <a16:creationId xmlns:a16="http://schemas.microsoft.com/office/drawing/2014/main" id="{D30CC62C-AE70-F347-A33F-B5A8616C7BE8}"/>
                </a:ext>
              </a:extLst>
            </p:cNvPr>
            <p:cNvSpPr txBox="1"/>
            <p:nvPr/>
          </p:nvSpPr>
          <p:spPr>
            <a:xfrm>
              <a:off x="10395179" y="2721081"/>
              <a:ext cx="1005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6" name="Gerade Verbindung 75">
              <a:extLst>
                <a:ext uri="{FF2B5EF4-FFF2-40B4-BE49-F238E27FC236}">
                  <a16:creationId xmlns:a16="http://schemas.microsoft.com/office/drawing/2014/main" id="{6A46DC66-9E8F-9A48-91F0-AEF68EF5B1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1374" y="2580888"/>
              <a:ext cx="0" cy="36000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feld 76">
              <a:extLst>
                <a:ext uri="{FF2B5EF4-FFF2-40B4-BE49-F238E27FC236}">
                  <a16:creationId xmlns:a16="http://schemas.microsoft.com/office/drawing/2014/main" id="{3E21A524-6A09-EE43-B95E-DAB5910DC6F0}"/>
                </a:ext>
              </a:extLst>
            </p:cNvPr>
            <p:cNvSpPr txBox="1"/>
            <p:nvPr/>
          </p:nvSpPr>
          <p:spPr>
            <a:xfrm>
              <a:off x="567659" y="2721080"/>
              <a:ext cx="100540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dd.mm.yyyy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F279DB98-FC7D-AA48-96F7-A448364B3E18}"/>
              </a:ext>
            </a:extLst>
          </p:cNvPr>
          <p:cNvGrpSpPr/>
          <p:nvPr/>
        </p:nvGrpSpPr>
        <p:grpSpPr>
          <a:xfrm>
            <a:off x="448613" y="435444"/>
            <a:ext cx="11288221" cy="2918442"/>
            <a:chOff x="448613" y="3398223"/>
            <a:chExt cx="11288221" cy="2918442"/>
          </a:xfrm>
        </p:grpSpPr>
        <p:sp>
          <p:nvSpPr>
            <p:cNvPr id="80" name="Textfeld 79">
              <a:extLst>
                <a:ext uri="{FF2B5EF4-FFF2-40B4-BE49-F238E27FC236}">
                  <a16:creationId xmlns:a16="http://schemas.microsoft.com/office/drawing/2014/main" id="{E826499C-BFA6-7C43-A0F6-AF917255F42C}"/>
                </a:ext>
              </a:extLst>
            </p:cNvPr>
            <p:cNvSpPr txBox="1"/>
            <p:nvPr/>
          </p:nvSpPr>
          <p:spPr>
            <a:xfrm>
              <a:off x="456129" y="3398223"/>
              <a:ext cx="15311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dirty="0">
                  <a:latin typeface="Arial" panose="020B0604020202020204" pitchFamily="34" charset="0"/>
                  <a:cs typeface="Arial" panose="020B0604020202020204" pitchFamily="34" charset="0"/>
                </a:rPr>
                <a:t>Stakeholders</a:t>
              </a:r>
            </a:p>
          </p:txBody>
        </p:sp>
        <p:sp>
          <p:nvSpPr>
            <p:cNvPr id="81" name="Textfeld 80">
              <a:extLst>
                <a:ext uri="{FF2B5EF4-FFF2-40B4-BE49-F238E27FC236}">
                  <a16:creationId xmlns:a16="http://schemas.microsoft.com/office/drawing/2014/main" id="{FFFA1B52-6FEB-6F4C-B212-ABEA6415B881}"/>
                </a:ext>
              </a:extLst>
            </p:cNvPr>
            <p:cNvSpPr txBox="1"/>
            <p:nvPr/>
          </p:nvSpPr>
          <p:spPr>
            <a:xfrm>
              <a:off x="467246" y="3701218"/>
              <a:ext cx="871103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Who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would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involved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first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/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iteration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of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project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how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much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time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budget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do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over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next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10 </a:t>
              </a:r>
              <a:r>
                <a:rPr lang="de-DE" sz="1200" dirty="0" err="1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weeks</a:t>
              </a:r>
              <a:r>
                <a:rPr lang="de-DE" sz="12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82" name="Textfeld 81">
              <a:extLst>
                <a:ext uri="{FF2B5EF4-FFF2-40B4-BE49-F238E27FC236}">
                  <a16:creationId xmlns:a16="http://schemas.microsoft.com/office/drawing/2014/main" id="{E2F7C270-AF1E-5643-B813-B98AE9BE0003}"/>
                </a:ext>
              </a:extLst>
            </p:cNvPr>
            <p:cNvSpPr txBox="1"/>
            <p:nvPr/>
          </p:nvSpPr>
          <p:spPr>
            <a:xfrm>
              <a:off x="456129" y="4032105"/>
              <a:ext cx="7553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Sponsor</a:t>
              </a:r>
            </a:p>
          </p:txBody>
        </p:sp>
        <p:sp>
          <p:nvSpPr>
            <p:cNvPr id="83" name="Rechteck 82">
              <a:extLst>
                <a:ext uri="{FF2B5EF4-FFF2-40B4-BE49-F238E27FC236}">
                  <a16:creationId xmlns:a16="http://schemas.microsoft.com/office/drawing/2014/main" id="{F13571B0-880E-C549-81D3-CABB66135FBC}"/>
                </a:ext>
              </a:extLst>
            </p:cNvPr>
            <p:cNvSpPr/>
            <p:nvPr/>
          </p:nvSpPr>
          <p:spPr>
            <a:xfrm>
              <a:off x="1389412" y="4031665"/>
              <a:ext cx="4320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sponsor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4" name="Textfeld 83">
              <a:extLst>
                <a:ext uri="{FF2B5EF4-FFF2-40B4-BE49-F238E27FC236}">
                  <a16:creationId xmlns:a16="http://schemas.microsoft.com/office/drawing/2014/main" id="{2491A217-FC96-8E40-B88B-4F3F01F86E1B}"/>
                </a:ext>
              </a:extLst>
            </p:cNvPr>
            <p:cNvSpPr txBox="1"/>
            <p:nvPr/>
          </p:nvSpPr>
          <p:spPr>
            <a:xfrm>
              <a:off x="456129" y="4536806"/>
              <a:ext cx="125209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Coach</a:t>
              </a:r>
            </a:p>
          </p:txBody>
        </p:sp>
        <p:sp>
          <p:nvSpPr>
            <p:cNvPr id="85" name="Rechteck 84">
              <a:extLst>
                <a:ext uri="{FF2B5EF4-FFF2-40B4-BE49-F238E27FC236}">
                  <a16:creationId xmlns:a16="http://schemas.microsoft.com/office/drawing/2014/main" id="{BC3E4E59-EF33-A741-A876-466D90F8DB7B}"/>
                </a:ext>
              </a:extLst>
            </p:cNvPr>
            <p:cNvSpPr/>
            <p:nvPr/>
          </p:nvSpPr>
          <p:spPr>
            <a:xfrm>
              <a:off x="1389412" y="4503756"/>
              <a:ext cx="4320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coach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6" name="Textfeld 85">
              <a:extLst>
                <a:ext uri="{FF2B5EF4-FFF2-40B4-BE49-F238E27FC236}">
                  <a16:creationId xmlns:a16="http://schemas.microsoft.com/office/drawing/2014/main" id="{2559F26A-D01F-F140-9EFE-7112DDDF79E3}"/>
                </a:ext>
              </a:extLst>
            </p:cNvPr>
            <p:cNvSpPr txBox="1"/>
            <p:nvPr/>
          </p:nvSpPr>
          <p:spPr>
            <a:xfrm>
              <a:off x="6313780" y="3969947"/>
              <a:ext cx="1015669" cy="458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Innovation </a:t>
              </a:r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manager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hteck 86">
              <a:extLst>
                <a:ext uri="{FF2B5EF4-FFF2-40B4-BE49-F238E27FC236}">
                  <a16:creationId xmlns:a16="http://schemas.microsoft.com/office/drawing/2014/main" id="{2C779DB2-BDF5-7349-8474-9555752F6354}"/>
                </a:ext>
              </a:extLst>
            </p:cNvPr>
            <p:cNvSpPr/>
            <p:nvPr/>
          </p:nvSpPr>
          <p:spPr>
            <a:xfrm>
              <a:off x="7321138" y="4027618"/>
              <a:ext cx="3742941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innovation_manager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88" name="Textfeld 87">
              <a:extLst>
                <a:ext uri="{FF2B5EF4-FFF2-40B4-BE49-F238E27FC236}">
                  <a16:creationId xmlns:a16="http://schemas.microsoft.com/office/drawing/2014/main" id="{DA667777-1312-5E40-BEC8-9D76370D7004}"/>
                </a:ext>
              </a:extLst>
            </p:cNvPr>
            <p:cNvSpPr txBox="1"/>
            <p:nvPr/>
          </p:nvSpPr>
          <p:spPr>
            <a:xfrm>
              <a:off x="6312256" y="4452958"/>
              <a:ext cx="1015669" cy="4581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Innovation </a:t>
              </a:r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experts</a:t>
              </a:r>
              <a:endParaRPr lang="de-DE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feld 88">
              <a:extLst>
                <a:ext uri="{FF2B5EF4-FFF2-40B4-BE49-F238E27FC236}">
                  <a16:creationId xmlns:a16="http://schemas.microsoft.com/office/drawing/2014/main" id="{4D85C890-9605-424D-8B0E-419D23CFECD6}"/>
                </a:ext>
              </a:extLst>
            </p:cNvPr>
            <p:cNvSpPr txBox="1"/>
            <p:nvPr/>
          </p:nvSpPr>
          <p:spPr>
            <a:xfrm>
              <a:off x="448613" y="5011871"/>
              <a:ext cx="119128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Co-coach</a:t>
              </a:r>
            </a:p>
          </p:txBody>
        </p:sp>
        <p:sp>
          <p:nvSpPr>
            <p:cNvPr id="90" name="Rechteck 89">
              <a:extLst>
                <a:ext uri="{FF2B5EF4-FFF2-40B4-BE49-F238E27FC236}">
                  <a16:creationId xmlns:a16="http://schemas.microsoft.com/office/drawing/2014/main" id="{DFBF3D8A-46A7-E145-979B-BB846E2972B2}"/>
                </a:ext>
              </a:extLst>
            </p:cNvPr>
            <p:cNvSpPr/>
            <p:nvPr/>
          </p:nvSpPr>
          <p:spPr>
            <a:xfrm>
              <a:off x="7329003" y="4503756"/>
              <a:ext cx="3735076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innovation_expert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91" name="Rechteck 90">
              <a:extLst>
                <a:ext uri="{FF2B5EF4-FFF2-40B4-BE49-F238E27FC236}">
                  <a16:creationId xmlns:a16="http://schemas.microsoft.com/office/drawing/2014/main" id="{98481605-8BDA-7747-8C35-9081FCA1C441}"/>
                </a:ext>
              </a:extLst>
            </p:cNvPr>
            <p:cNvSpPr/>
            <p:nvPr/>
          </p:nvSpPr>
          <p:spPr>
            <a:xfrm>
              <a:off x="7320079" y="4973165"/>
              <a:ext cx="3750264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innovation_expert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92" name="Rechteck 91">
              <a:extLst>
                <a:ext uri="{FF2B5EF4-FFF2-40B4-BE49-F238E27FC236}">
                  <a16:creationId xmlns:a16="http://schemas.microsoft.com/office/drawing/2014/main" id="{487F9306-AAE6-F74C-94B3-677AF4BF8813}"/>
                </a:ext>
              </a:extLst>
            </p:cNvPr>
            <p:cNvSpPr/>
            <p:nvPr/>
          </p:nvSpPr>
          <p:spPr>
            <a:xfrm>
              <a:off x="7329003" y="5465887"/>
              <a:ext cx="3735076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innovation_expert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93" name="Rechteck 92">
              <a:extLst>
                <a:ext uri="{FF2B5EF4-FFF2-40B4-BE49-F238E27FC236}">
                  <a16:creationId xmlns:a16="http://schemas.microsoft.com/office/drawing/2014/main" id="{C2C2AD38-5C74-6D48-9548-464265DA080E}"/>
                </a:ext>
              </a:extLst>
            </p:cNvPr>
            <p:cNvSpPr/>
            <p:nvPr/>
          </p:nvSpPr>
          <p:spPr>
            <a:xfrm>
              <a:off x="7329003" y="5956665"/>
              <a:ext cx="3735076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innovation_expert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</a:t>
              </a:r>
            </a:p>
          </p:txBody>
        </p:sp>
        <p:sp>
          <p:nvSpPr>
            <p:cNvPr id="94" name="Rechteck 93">
              <a:extLst>
                <a:ext uri="{FF2B5EF4-FFF2-40B4-BE49-F238E27FC236}">
                  <a16:creationId xmlns:a16="http://schemas.microsoft.com/office/drawing/2014/main" id="{EB6513CA-1B44-FA41-8381-9D3A6A7D731E}"/>
                </a:ext>
              </a:extLst>
            </p:cNvPr>
            <p:cNvSpPr/>
            <p:nvPr/>
          </p:nvSpPr>
          <p:spPr>
            <a:xfrm>
              <a:off x="1389412" y="4970918"/>
              <a:ext cx="4316244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-coach&gt; </a:t>
              </a:r>
            </a:p>
          </p:txBody>
        </p:sp>
        <p:sp>
          <p:nvSpPr>
            <p:cNvPr id="96" name="Rechteck 95">
              <a:extLst>
                <a:ext uri="{FF2B5EF4-FFF2-40B4-BE49-F238E27FC236}">
                  <a16:creationId xmlns:a16="http://schemas.microsoft.com/office/drawing/2014/main" id="{E8BD5294-868C-B54F-939A-FC3042B18ECF}"/>
                </a:ext>
              </a:extLst>
            </p:cNvPr>
            <p:cNvSpPr/>
            <p:nvPr/>
          </p:nvSpPr>
          <p:spPr>
            <a:xfrm>
              <a:off x="11066587" y="4027618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97" name="Rechteck 96">
              <a:extLst>
                <a:ext uri="{FF2B5EF4-FFF2-40B4-BE49-F238E27FC236}">
                  <a16:creationId xmlns:a16="http://schemas.microsoft.com/office/drawing/2014/main" id="{1A711E21-09F2-ED41-A5ED-9413C6EB9581}"/>
                </a:ext>
              </a:extLst>
            </p:cNvPr>
            <p:cNvSpPr/>
            <p:nvPr/>
          </p:nvSpPr>
          <p:spPr>
            <a:xfrm>
              <a:off x="11066587" y="4503756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98" name="Rechteck 97">
              <a:extLst>
                <a:ext uri="{FF2B5EF4-FFF2-40B4-BE49-F238E27FC236}">
                  <a16:creationId xmlns:a16="http://schemas.microsoft.com/office/drawing/2014/main" id="{5FFE599D-3169-A548-9081-5001F6E29ECB}"/>
                </a:ext>
              </a:extLst>
            </p:cNvPr>
            <p:cNvSpPr/>
            <p:nvPr/>
          </p:nvSpPr>
          <p:spPr>
            <a:xfrm>
              <a:off x="11066587" y="4973165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99" name="Rechteck 98">
              <a:extLst>
                <a:ext uri="{FF2B5EF4-FFF2-40B4-BE49-F238E27FC236}">
                  <a16:creationId xmlns:a16="http://schemas.microsoft.com/office/drawing/2014/main" id="{B8459388-631F-8548-805F-8B5D2BA9D40C}"/>
                </a:ext>
              </a:extLst>
            </p:cNvPr>
            <p:cNvSpPr/>
            <p:nvPr/>
          </p:nvSpPr>
          <p:spPr>
            <a:xfrm>
              <a:off x="11066587" y="5465887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100" name="Rechteck 99">
              <a:extLst>
                <a:ext uri="{FF2B5EF4-FFF2-40B4-BE49-F238E27FC236}">
                  <a16:creationId xmlns:a16="http://schemas.microsoft.com/office/drawing/2014/main" id="{8EDB1B87-27EE-5C49-907F-3D175811A6AD}"/>
                </a:ext>
              </a:extLst>
            </p:cNvPr>
            <p:cNvSpPr/>
            <p:nvPr/>
          </p:nvSpPr>
          <p:spPr>
            <a:xfrm>
              <a:off x="11066587" y="5956665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101" name="Textfeld 100">
              <a:extLst>
                <a:ext uri="{FF2B5EF4-FFF2-40B4-BE49-F238E27FC236}">
                  <a16:creationId xmlns:a16="http://schemas.microsoft.com/office/drawing/2014/main" id="{DAB689F5-5156-1743-8E71-FF29E685E1D7}"/>
                </a:ext>
              </a:extLst>
            </p:cNvPr>
            <p:cNvSpPr txBox="1"/>
            <p:nvPr/>
          </p:nvSpPr>
          <p:spPr>
            <a:xfrm>
              <a:off x="10874097" y="3811121"/>
              <a:ext cx="86273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AVAILABILITY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7951C6DA-BB0E-344D-AD70-011ADFBD94AF}"/>
                </a:ext>
              </a:extLst>
            </p:cNvPr>
            <p:cNvSpPr txBox="1"/>
            <p:nvPr/>
          </p:nvSpPr>
          <p:spPr>
            <a:xfrm>
              <a:off x="448613" y="5387380"/>
              <a:ext cx="11912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 err="1">
                  <a:latin typeface="Arial" panose="020B0604020202020204" pitchFamily="34" charset="0"/>
                  <a:cs typeface="Arial" panose="020B0604020202020204" pitchFamily="34" charset="0"/>
                </a:rPr>
                <a:t>Maverick</a:t>
              </a:r>
              <a:r>
                <a:rPr lang="de-DE" sz="1200" dirty="0">
                  <a:latin typeface="Arial" panose="020B0604020202020204" pitchFamily="34" charset="0"/>
                  <a:cs typeface="Arial" panose="020B0604020202020204" pitchFamily="34" charset="0"/>
                </a:rPr>
                <a:t> (optional)</a:t>
              </a:r>
            </a:p>
          </p:txBody>
        </p:sp>
        <p:sp>
          <p:nvSpPr>
            <p:cNvPr id="58" name="Rechteck 57">
              <a:extLst>
                <a:ext uri="{FF2B5EF4-FFF2-40B4-BE49-F238E27FC236}">
                  <a16:creationId xmlns:a16="http://schemas.microsoft.com/office/drawing/2014/main" id="{E181DE06-2DBE-BE49-A5FE-4578791EE300}"/>
                </a:ext>
              </a:extLst>
            </p:cNvPr>
            <p:cNvSpPr/>
            <p:nvPr/>
          </p:nvSpPr>
          <p:spPr>
            <a:xfrm>
              <a:off x="1389412" y="5431835"/>
              <a:ext cx="3738524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&lt;</a:t>
              </a:r>
              <a:r>
                <a:rPr lang="de-DE" sz="12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maverick</a:t>
              </a:r>
              <a:r>
                <a:rPr lang="de-DE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&gt; </a:t>
              </a:r>
            </a:p>
          </p:txBody>
        </p:sp>
        <p:sp>
          <p:nvSpPr>
            <p:cNvPr id="60" name="Rechteck 59">
              <a:extLst>
                <a:ext uri="{FF2B5EF4-FFF2-40B4-BE49-F238E27FC236}">
                  <a16:creationId xmlns:a16="http://schemas.microsoft.com/office/drawing/2014/main" id="{34B6B90E-3440-DC45-BE2E-ED43BC710E23}"/>
                </a:ext>
              </a:extLst>
            </p:cNvPr>
            <p:cNvSpPr/>
            <p:nvPr/>
          </p:nvSpPr>
          <p:spPr>
            <a:xfrm>
              <a:off x="5129656" y="5431835"/>
              <a:ext cx="576000" cy="3600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100%</a:t>
              </a:r>
            </a:p>
          </p:txBody>
        </p: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B2F1C978-674D-694F-8F29-D9E426C77609}"/>
                </a:ext>
              </a:extLst>
            </p:cNvPr>
            <p:cNvSpPr txBox="1"/>
            <p:nvPr/>
          </p:nvSpPr>
          <p:spPr>
            <a:xfrm>
              <a:off x="4940374" y="5795154"/>
              <a:ext cx="86273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de-DE" sz="800" dirty="0">
                  <a:solidFill>
                    <a:schemeClr val="bg1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AVAILABILITY</a:t>
              </a:r>
            </a:p>
          </p:txBody>
        </p:sp>
      </p:grpSp>
      <p:sp>
        <p:nvSpPr>
          <p:cNvPr id="106" name="Foliennummernplatzhalter 1">
            <a:extLst>
              <a:ext uri="{FF2B5EF4-FFF2-40B4-BE49-F238E27FC236}">
                <a16:creationId xmlns:a16="http://schemas.microsoft.com/office/drawing/2014/main" id="{ED878901-0BE3-FA46-8A78-7CDB4D36C491}"/>
              </a:ext>
            </a:extLst>
          </p:cNvPr>
          <p:cNvSpPr txBox="1">
            <a:spLocks/>
          </p:cNvSpPr>
          <p:nvPr/>
        </p:nvSpPr>
        <p:spPr>
          <a:xfrm>
            <a:off x="9005758" y="60744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9489CD-C1B3-C340-BF75-F5A161AA29EA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792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feld 14">
            <a:extLst>
              <a:ext uri="{FF2B5EF4-FFF2-40B4-BE49-F238E27FC236}">
                <a16:creationId xmlns:a16="http://schemas.microsoft.com/office/drawing/2014/main" id="{CD9CF941-E0B6-4D49-97BA-E9FB9355480D}"/>
              </a:ext>
            </a:extLst>
          </p:cNvPr>
          <p:cNvSpPr txBox="1"/>
          <p:nvPr/>
        </p:nvSpPr>
        <p:spPr>
          <a:xfrm>
            <a:off x="466290" y="6126359"/>
            <a:ext cx="38170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© Copyright Orange 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Hills</a:t>
            </a:r>
            <a:r>
              <a:rPr lang="de-DE" sz="1100" baseline="30000" dirty="0" err="1">
                <a:latin typeface="Arial" panose="020B0604020202020204" pitchFamily="34" charset="0"/>
                <a:cs typeface="Arial" panose="020B0604020202020204" pitchFamily="34" charset="0"/>
              </a:rPr>
              <a:t>TM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GmbH | </a:t>
            </a:r>
            <a:r>
              <a:rPr lang="de-DE" sz="1100" dirty="0" err="1">
                <a:latin typeface="Arial" panose="020B0604020202020204" pitchFamily="34" charset="0"/>
                <a:cs typeface="Arial" panose="020B0604020202020204" pitchFamily="34" charset="0"/>
              </a:rPr>
              <a:t>www.orangehills.com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6" name="Foliennummernplatzhalter 1">
            <a:extLst>
              <a:ext uri="{FF2B5EF4-FFF2-40B4-BE49-F238E27FC236}">
                <a16:creationId xmlns:a16="http://schemas.microsoft.com/office/drawing/2014/main" id="{ED878901-0BE3-FA46-8A78-7CDB4D36C491}"/>
              </a:ext>
            </a:extLst>
          </p:cNvPr>
          <p:cNvSpPr txBox="1">
            <a:spLocks/>
          </p:cNvSpPr>
          <p:nvPr/>
        </p:nvSpPr>
        <p:spPr>
          <a:xfrm>
            <a:off x="9005758" y="607449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9489CD-C1B3-C340-BF75-F5A161AA29EA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D0F4E333-B439-B64D-8856-EE2246FA1308}"/>
              </a:ext>
            </a:extLst>
          </p:cNvPr>
          <p:cNvSpPr txBox="1"/>
          <p:nvPr/>
        </p:nvSpPr>
        <p:spPr>
          <a:xfrm>
            <a:off x="459516" y="447546"/>
            <a:ext cx="1270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97990876-BC43-9B4D-9EC3-9E0CC28A3836}"/>
              </a:ext>
            </a:extLst>
          </p:cNvPr>
          <p:cNvSpPr txBox="1"/>
          <p:nvPr/>
        </p:nvSpPr>
        <p:spPr>
          <a:xfrm>
            <a:off x="454621" y="758994"/>
            <a:ext cx="69317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available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course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2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iteration</a:t>
            </a: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3477C6F4-69E0-A042-BF7D-6CE93BF7597D}"/>
              </a:ext>
            </a:extLst>
          </p:cNvPr>
          <p:cNvSpPr txBox="1"/>
          <p:nvPr/>
        </p:nvSpPr>
        <p:spPr>
          <a:xfrm>
            <a:off x="459516" y="1217699"/>
            <a:ext cx="16482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r>
              <a:rPr lang="de-D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2CE7D7CB-7559-E54C-BD79-DAEC5A259D49}"/>
              </a:ext>
            </a:extLst>
          </p:cNvPr>
          <p:cNvSpPr/>
          <p:nvPr/>
        </p:nvSpPr>
        <p:spPr>
          <a:xfrm>
            <a:off x="550862" y="1520110"/>
            <a:ext cx="3744001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innovation_manager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12" name="Textfeld 111">
            <a:extLst>
              <a:ext uri="{FF2B5EF4-FFF2-40B4-BE49-F238E27FC236}">
                <a16:creationId xmlns:a16="http://schemas.microsoft.com/office/drawing/2014/main" id="{5B5CF442-AB64-4E4C-821C-FDBA69A70AA4}"/>
              </a:ext>
            </a:extLst>
          </p:cNvPr>
          <p:cNvSpPr txBox="1"/>
          <p:nvPr/>
        </p:nvSpPr>
        <p:spPr>
          <a:xfrm>
            <a:off x="459516" y="1974702"/>
            <a:ext cx="15536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>
                <a:latin typeface="Arial" panose="020B0604020202020204" pitchFamily="34" charset="0"/>
                <a:cs typeface="Arial" panose="020B0604020202020204" pitchFamily="34" charset="0"/>
              </a:rPr>
              <a:t>Innovation </a:t>
            </a:r>
            <a:r>
              <a:rPr lang="de-D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Rechteck 114">
            <a:extLst>
              <a:ext uri="{FF2B5EF4-FFF2-40B4-BE49-F238E27FC236}">
                <a16:creationId xmlns:a16="http://schemas.microsoft.com/office/drawing/2014/main" id="{DFBC38A6-6AF9-2747-AAC6-AF5CF42841A5}"/>
              </a:ext>
            </a:extLst>
          </p:cNvPr>
          <p:cNvSpPr/>
          <p:nvPr/>
        </p:nvSpPr>
        <p:spPr>
          <a:xfrm>
            <a:off x="559787" y="2277113"/>
            <a:ext cx="3735076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innovation_expert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16" name="Rechteck 115">
            <a:extLst>
              <a:ext uri="{FF2B5EF4-FFF2-40B4-BE49-F238E27FC236}">
                <a16:creationId xmlns:a16="http://schemas.microsoft.com/office/drawing/2014/main" id="{DE5866AF-4373-2442-AD7B-A7500067E942}"/>
              </a:ext>
            </a:extLst>
          </p:cNvPr>
          <p:cNvSpPr/>
          <p:nvPr/>
        </p:nvSpPr>
        <p:spPr>
          <a:xfrm>
            <a:off x="550863" y="2746522"/>
            <a:ext cx="3750264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innovation_expert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17" name="Rechteck 116">
            <a:extLst>
              <a:ext uri="{FF2B5EF4-FFF2-40B4-BE49-F238E27FC236}">
                <a16:creationId xmlns:a16="http://schemas.microsoft.com/office/drawing/2014/main" id="{9280383E-BBEA-0B4C-BCF2-37A34D5C4E5C}"/>
              </a:ext>
            </a:extLst>
          </p:cNvPr>
          <p:cNvSpPr/>
          <p:nvPr/>
        </p:nvSpPr>
        <p:spPr>
          <a:xfrm>
            <a:off x="559787" y="3239244"/>
            <a:ext cx="3735076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innovation_expert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18" name="Rechteck 117">
            <a:extLst>
              <a:ext uri="{FF2B5EF4-FFF2-40B4-BE49-F238E27FC236}">
                <a16:creationId xmlns:a16="http://schemas.microsoft.com/office/drawing/2014/main" id="{0E882C4F-C041-8040-94FE-44C9167056EA}"/>
              </a:ext>
            </a:extLst>
          </p:cNvPr>
          <p:cNvSpPr/>
          <p:nvPr/>
        </p:nvSpPr>
        <p:spPr>
          <a:xfrm>
            <a:off x="559787" y="3730022"/>
            <a:ext cx="3735076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innovation_expert</a:t>
            </a:r>
            <a:r>
              <a: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119" name="Textfeld 118">
            <a:extLst>
              <a:ext uri="{FF2B5EF4-FFF2-40B4-BE49-F238E27FC236}">
                <a16:creationId xmlns:a16="http://schemas.microsoft.com/office/drawing/2014/main" id="{E6431663-063F-3D4A-B063-592973485924}"/>
              </a:ext>
            </a:extLst>
          </p:cNvPr>
          <p:cNvSpPr txBox="1"/>
          <p:nvPr/>
        </p:nvSpPr>
        <p:spPr>
          <a:xfrm>
            <a:off x="4349635" y="1217699"/>
            <a:ext cx="582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Week</a:t>
            </a:r>
            <a:endParaRPr lang="de-DE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Textfeld 119">
            <a:extLst>
              <a:ext uri="{FF2B5EF4-FFF2-40B4-BE49-F238E27FC236}">
                <a16:creationId xmlns:a16="http://schemas.microsoft.com/office/drawing/2014/main" id="{A82B1007-FA4F-E543-8D0D-5AB33610EA3C}"/>
              </a:ext>
            </a:extLst>
          </p:cNvPr>
          <p:cNvSpPr txBox="1"/>
          <p:nvPr/>
        </p:nvSpPr>
        <p:spPr>
          <a:xfrm>
            <a:off x="5664457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121" name="Textfeld 120">
            <a:extLst>
              <a:ext uri="{FF2B5EF4-FFF2-40B4-BE49-F238E27FC236}">
                <a16:creationId xmlns:a16="http://schemas.microsoft.com/office/drawing/2014/main" id="{254B5133-F44E-F945-AFBD-E6088A04E8F6}"/>
              </a:ext>
            </a:extLst>
          </p:cNvPr>
          <p:cNvSpPr txBox="1"/>
          <p:nvPr/>
        </p:nvSpPr>
        <p:spPr>
          <a:xfrm>
            <a:off x="6202170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122" name="Textfeld 121">
            <a:extLst>
              <a:ext uri="{FF2B5EF4-FFF2-40B4-BE49-F238E27FC236}">
                <a16:creationId xmlns:a16="http://schemas.microsoft.com/office/drawing/2014/main" id="{82796698-3307-1C4C-80EC-878EB9FC6CF2}"/>
              </a:ext>
            </a:extLst>
          </p:cNvPr>
          <p:cNvSpPr txBox="1"/>
          <p:nvPr/>
        </p:nvSpPr>
        <p:spPr>
          <a:xfrm>
            <a:off x="6762564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23" name="Textfeld 122">
            <a:extLst>
              <a:ext uri="{FF2B5EF4-FFF2-40B4-BE49-F238E27FC236}">
                <a16:creationId xmlns:a16="http://schemas.microsoft.com/office/drawing/2014/main" id="{A8B25201-858D-8A4A-8CA3-77C6CE155AEA}"/>
              </a:ext>
            </a:extLst>
          </p:cNvPr>
          <p:cNvSpPr txBox="1"/>
          <p:nvPr/>
        </p:nvSpPr>
        <p:spPr>
          <a:xfrm>
            <a:off x="7302057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24" name="Textfeld 123">
            <a:extLst>
              <a:ext uri="{FF2B5EF4-FFF2-40B4-BE49-F238E27FC236}">
                <a16:creationId xmlns:a16="http://schemas.microsoft.com/office/drawing/2014/main" id="{CE4C4912-EACE-DA4E-AC0A-26DE9FA06E43}"/>
              </a:ext>
            </a:extLst>
          </p:cNvPr>
          <p:cNvSpPr txBox="1"/>
          <p:nvPr/>
        </p:nvSpPr>
        <p:spPr>
          <a:xfrm>
            <a:off x="7864585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25" name="Textfeld 124">
            <a:extLst>
              <a:ext uri="{FF2B5EF4-FFF2-40B4-BE49-F238E27FC236}">
                <a16:creationId xmlns:a16="http://schemas.microsoft.com/office/drawing/2014/main" id="{C10F1CD8-994C-DA41-8D9F-F37E04042CD5}"/>
              </a:ext>
            </a:extLst>
          </p:cNvPr>
          <p:cNvSpPr txBox="1"/>
          <p:nvPr/>
        </p:nvSpPr>
        <p:spPr>
          <a:xfrm>
            <a:off x="8432477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126" name="Textfeld 125">
            <a:extLst>
              <a:ext uri="{FF2B5EF4-FFF2-40B4-BE49-F238E27FC236}">
                <a16:creationId xmlns:a16="http://schemas.microsoft.com/office/drawing/2014/main" id="{F05B7F3A-46A5-4341-84A1-7A283CE3D83B}"/>
              </a:ext>
            </a:extLst>
          </p:cNvPr>
          <p:cNvSpPr txBox="1"/>
          <p:nvPr/>
        </p:nvSpPr>
        <p:spPr>
          <a:xfrm>
            <a:off x="8972306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07</a:t>
            </a:r>
          </a:p>
        </p:txBody>
      </p:sp>
      <p:sp>
        <p:nvSpPr>
          <p:cNvPr id="127" name="Textfeld 126">
            <a:extLst>
              <a:ext uri="{FF2B5EF4-FFF2-40B4-BE49-F238E27FC236}">
                <a16:creationId xmlns:a16="http://schemas.microsoft.com/office/drawing/2014/main" id="{C2B6631F-BFCF-3F44-8B42-254F12B5E106}"/>
              </a:ext>
            </a:extLst>
          </p:cNvPr>
          <p:cNvSpPr txBox="1"/>
          <p:nvPr/>
        </p:nvSpPr>
        <p:spPr>
          <a:xfrm>
            <a:off x="9538715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08</a:t>
            </a:r>
          </a:p>
        </p:txBody>
      </p:sp>
      <p:sp>
        <p:nvSpPr>
          <p:cNvPr id="128" name="Textfeld 127">
            <a:extLst>
              <a:ext uri="{FF2B5EF4-FFF2-40B4-BE49-F238E27FC236}">
                <a16:creationId xmlns:a16="http://schemas.microsoft.com/office/drawing/2014/main" id="{97C73B8B-E2A8-3E40-BE5D-1094E5E914C9}"/>
              </a:ext>
            </a:extLst>
          </p:cNvPr>
          <p:cNvSpPr txBox="1"/>
          <p:nvPr/>
        </p:nvSpPr>
        <p:spPr>
          <a:xfrm>
            <a:off x="10090883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09</a:t>
            </a:r>
          </a:p>
        </p:txBody>
      </p:sp>
      <p:sp>
        <p:nvSpPr>
          <p:cNvPr id="129" name="Textfeld 128">
            <a:extLst>
              <a:ext uri="{FF2B5EF4-FFF2-40B4-BE49-F238E27FC236}">
                <a16:creationId xmlns:a16="http://schemas.microsoft.com/office/drawing/2014/main" id="{B927133E-5868-2C4D-94D2-54C54326805B}"/>
              </a:ext>
            </a:extLst>
          </p:cNvPr>
          <p:cNvSpPr txBox="1"/>
          <p:nvPr/>
        </p:nvSpPr>
        <p:spPr>
          <a:xfrm>
            <a:off x="10571913" y="121769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30" name="Textfeld 129">
            <a:extLst>
              <a:ext uri="{FF2B5EF4-FFF2-40B4-BE49-F238E27FC236}">
                <a16:creationId xmlns:a16="http://schemas.microsoft.com/office/drawing/2014/main" id="{A6F23AED-BA2C-3947-A1C4-C1A89640478E}"/>
              </a:ext>
            </a:extLst>
          </p:cNvPr>
          <p:cNvSpPr txBox="1"/>
          <p:nvPr/>
        </p:nvSpPr>
        <p:spPr>
          <a:xfrm>
            <a:off x="11151773" y="1241868"/>
            <a:ext cx="4026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endParaRPr lang="de-DE" sz="105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Rechteck 130">
            <a:extLst>
              <a:ext uri="{FF2B5EF4-FFF2-40B4-BE49-F238E27FC236}">
                <a16:creationId xmlns:a16="http://schemas.microsoft.com/office/drawing/2014/main" id="{83993B1B-F6CC-AD49-93D6-C0B8B71534F7}"/>
              </a:ext>
            </a:extLst>
          </p:cNvPr>
          <p:cNvSpPr/>
          <p:nvPr/>
        </p:nvSpPr>
        <p:spPr>
          <a:xfrm>
            <a:off x="614232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Rechteck 131">
            <a:extLst>
              <a:ext uri="{FF2B5EF4-FFF2-40B4-BE49-F238E27FC236}">
                <a16:creationId xmlns:a16="http://schemas.microsoft.com/office/drawing/2014/main" id="{DB43BC78-108A-FA4E-9064-7391F5E1DB5C}"/>
              </a:ext>
            </a:extLst>
          </p:cNvPr>
          <p:cNvSpPr/>
          <p:nvPr/>
        </p:nvSpPr>
        <p:spPr>
          <a:xfrm>
            <a:off x="558860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Rechteck 133">
            <a:extLst>
              <a:ext uri="{FF2B5EF4-FFF2-40B4-BE49-F238E27FC236}">
                <a16:creationId xmlns:a16="http://schemas.microsoft.com/office/drawing/2014/main" id="{5C361CE9-CB8E-394D-861F-F201507C3E46}"/>
              </a:ext>
            </a:extLst>
          </p:cNvPr>
          <p:cNvSpPr/>
          <p:nvPr/>
        </p:nvSpPr>
        <p:spPr>
          <a:xfrm>
            <a:off x="669604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Rechteck 134">
            <a:extLst>
              <a:ext uri="{FF2B5EF4-FFF2-40B4-BE49-F238E27FC236}">
                <a16:creationId xmlns:a16="http://schemas.microsoft.com/office/drawing/2014/main" id="{27E86F6A-1B7E-A841-B9A3-6D9180A0E4C4}"/>
              </a:ext>
            </a:extLst>
          </p:cNvPr>
          <p:cNvSpPr/>
          <p:nvPr/>
        </p:nvSpPr>
        <p:spPr>
          <a:xfrm>
            <a:off x="724976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Rechteck 135">
            <a:extLst>
              <a:ext uri="{FF2B5EF4-FFF2-40B4-BE49-F238E27FC236}">
                <a16:creationId xmlns:a16="http://schemas.microsoft.com/office/drawing/2014/main" id="{34E76381-174E-2842-8322-A9345A652C3D}"/>
              </a:ext>
            </a:extLst>
          </p:cNvPr>
          <p:cNvSpPr/>
          <p:nvPr/>
        </p:nvSpPr>
        <p:spPr>
          <a:xfrm>
            <a:off x="780348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Rechteck 136">
            <a:extLst>
              <a:ext uri="{FF2B5EF4-FFF2-40B4-BE49-F238E27FC236}">
                <a16:creationId xmlns:a16="http://schemas.microsoft.com/office/drawing/2014/main" id="{8AFE62F9-B79B-1D43-B7C3-987D1D74ED0B}"/>
              </a:ext>
            </a:extLst>
          </p:cNvPr>
          <p:cNvSpPr/>
          <p:nvPr/>
        </p:nvSpPr>
        <p:spPr>
          <a:xfrm>
            <a:off x="835720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Rechteck 137">
            <a:extLst>
              <a:ext uri="{FF2B5EF4-FFF2-40B4-BE49-F238E27FC236}">
                <a16:creationId xmlns:a16="http://schemas.microsoft.com/office/drawing/2014/main" id="{911F9871-D456-A14B-9828-7A8242EDD46F}"/>
              </a:ext>
            </a:extLst>
          </p:cNvPr>
          <p:cNvSpPr/>
          <p:nvPr/>
        </p:nvSpPr>
        <p:spPr>
          <a:xfrm>
            <a:off x="891092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hteck 138">
            <a:extLst>
              <a:ext uri="{FF2B5EF4-FFF2-40B4-BE49-F238E27FC236}">
                <a16:creationId xmlns:a16="http://schemas.microsoft.com/office/drawing/2014/main" id="{FC691D13-E112-2845-A6E1-EA45A209811A}"/>
              </a:ext>
            </a:extLst>
          </p:cNvPr>
          <p:cNvSpPr/>
          <p:nvPr/>
        </p:nvSpPr>
        <p:spPr>
          <a:xfrm>
            <a:off x="946464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2FA9268E-B0C2-304B-AF84-724536120E5F}"/>
              </a:ext>
            </a:extLst>
          </p:cNvPr>
          <p:cNvSpPr/>
          <p:nvPr/>
        </p:nvSpPr>
        <p:spPr>
          <a:xfrm>
            <a:off x="1001836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hteck 140">
            <a:extLst>
              <a:ext uri="{FF2B5EF4-FFF2-40B4-BE49-F238E27FC236}">
                <a16:creationId xmlns:a16="http://schemas.microsoft.com/office/drawing/2014/main" id="{B1D2228F-98EF-814B-A908-AFC479324B40}"/>
              </a:ext>
            </a:extLst>
          </p:cNvPr>
          <p:cNvSpPr/>
          <p:nvPr/>
        </p:nvSpPr>
        <p:spPr>
          <a:xfrm>
            <a:off x="1057208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Rechteck 141">
            <a:extLst>
              <a:ext uri="{FF2B5EF4-FFF2-40B4-BE49-F238E27FC236}">
                <a16:creationId xmlns:a16="http://schemas.microsoft.com/office/drawing/2014/main" id="{CAA059D9-8C64-B340-A51E-A3B6CE0D7E19}"/>
              </a:ext>
            </a:extLst>
          </p:cNvPr>
          <p:cNvSpPr/>
          <p:nvPr/>
        </p:nvSpPr>
        <p:spPr>
          <a:xfrm>
            <a:off x="11125807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Rechteck 144">
            <a:extLst>
              <a:ext uri="{FF2B5EF4-FFF2-40B4-BE49-F238E27FC236}">
                <a16:creationId xmlns:a16="http://schemas.microsoft.com/office/drawing/2014/main" id="{C068DA39-FC89-CA4A-8F82-C3141BD54F67}"/>
              </a:ext>
            </a:extLst>
          </p:cNvPr>
          <p:cNvSpPr/>
          <p:nvPr/>
        </p:nvSpPr>
        <p:spPr>
          <a:xfrm>
            <a:off x="5034886" y="1496404"/>
            <a:ext cx="504000" cy="36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FB1A9CFA-7890-BD47-AC70-F9C49C023193}"/>
              </a:ext>
            </a:extLst>
          </p:cNvPr>
          <p:cNvGrpSpPr/>
          <p:nvPr/>
        </p:nvGrpSpPr>
        <p:grpSpPr>
          <a:xfrm>
            <a:off x="5034886" y="2273300"/>
            <a:ext cx="6594921" cy="360000"/>
            <a:chOff x="5034886" y="2266425"/>
            <a:chExt cx="6594921" cy="360000"/>
          </a:xfrm>
        </p:grpSpPr>
        <p:sp>
          <p:nvSpPr>
            <p:cNvPr id="146" name="Rechteck 145">
              <a:extLst>
                <a:ext uri="{FF2B5EF4-FFF2-40B4-BE49-F238E27FC236}">
                  <a16:creationId xmlns:a16="http://schemas.microsoft.com/office/drawing/2014/main" id="{79B6F463-EAB2-B640-8ADE-4CC45D350076}"/>
                </a:ext>
              </a:extLst>
            </p:cNvPr>
            <p:cNvSpPr/>
            <p:nvPr/>
          </p:nvSpPr>
          <p:spPr>
            <a:xfrm>
              <a:off x="61423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Rechteck 146">
              <a:extLst>
                <a:ext uri="{FF2B5EF4-FFF2-40B4-BE49-F238E27FC236}">
                  <a16:creationId xmlns:a16="http://schemas.microsoft.com/office/drawing/2014/main" id="{6042026B-4479-374F-89B7-6C7B52B47618}"/>
                </a:ext>
              </a:extLst>
            </p:cNvPr>
            <p:cNvSpPr/>
            <p:nvPr/>
          </p:nvSpPr>
          <p:spPr>
            <a:xfrm>
              <a:off x="55886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Rechteck 147">
              <a:extLst>
                <a:ext uri="{FF2B5EF4-FFF2-40B4-BE49-F238E27FC236}">
                  <a16:creationId xmlns:a16="http://schemas.microsoft.com/office/drawing/2014/main" id="{7FDDD8DE-F42C-0646-91E6-ADDE67B62946}"/>
                </a:ext>
              </a:extLst>
            </p:cNvPr>
            <p:cNvSpPr/>
            <p:nvPr/>
          </p:nvSpPr>
          <p:spPr>
            <a:xfrm>
              <a:off x="66960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Rechteck 148">
              <a:extLst>
                <a:ext uri="{FF2B5EF4-FFF2-40B4-BE49-F238E27FC236}">
                  <a16:creationId xmlns:a16="http://schemas.microsoft.com/office/drawing/2014/main" id="{87C58247-F9E3-9F4A-9EB6-DD477237D8CD}"/>
                </a:ext>
              </a:extLst>
            </p:cNvPr>
            <p:cNvSpPr/>
            <p:nvPr/>
          </p:nvSpPr>
          <p:spPr>
            <a:xfrm>
              <a:off x="72497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Rechteck 149">
              <a:extLst>
                <a:ext uri="{FF2B5EF4-FFF2-40B4-BE49-F238E27FC236}">
                  <a16:creationId xmlns:a16="http://schemas.microsoft.com/office/drawing/2014/main" id="{C0168B69-C591-2149-888C-F6C9DB47E423}"/>
                </a:ext>
              </a:extLst>
            </p:cNvPr>
            <p:cNvSpPr/>
            <p:nvPr/>
          </p:nvSpPr>
          <p:spPr>
            <a:xfrm>
              <a:off x="78034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1" name="Rechteck 150">
              <a:extLst>
                <a:ext uri="{FF2B5EF4-FFF2-40B4-BE49-F238E27FC236}">
                  <a16:creationId xmlns:a16="http://schemas.microsoft.com/office/drawing/2014/main" id="{56280B09-2EF3-EC48-AFAB-1AB086B70EE6}"/>
                </a:ext>
              </a:extLst>
            </p:cNvPr>
            <p:cNvSpPr/>
            <p:nvPr/>
          </p:nvSpPr>
          <p:spPr>
            <a:xfrm>
              <a:off x="83572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2" name="Rechteck 151">
              <a:extLst>
                <a:ext uri="{FF2B5EF4-FFF2-40B4-BE49-F238E27FC236}">
                  <a16:creationId xmlns:a16="http://schemas.microsoft.com/office/drawing/2014/main" id="{799A1B35-5BD6-0547-AAE6-678F77BAC4BB}"/>
                </a:ext>
              </a:extLst>
            </p:cNvPr>
            <p:cNvSpPr/>
            <p:nvPr/>
          </p:nvSpPr>
          <p:spPr>
            <a:xfrm>
              <a:off x="89109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3" name="Rechteck 152">
              <a:extLst>
                <a:ext uri="{FF2B5EF4-FFF2-40B4-BE49-F238E27FC236}">
                  <a16:creationId xmlns:a16="http://schemas.microsoft.com/office/drawing/2014/main" id="{D21ECDCB-98D9-2A48-BF48-666A85233266}"/>
                </a:ext>
              </a:extLst>
            </p:cNvPr>
            <p:cNvSpPr/>
            <p:nvPr/>
          </p:nvSpPr>
          <p:spPr>
            <a:xfrm>
              <a:off x="94646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Rechteck 153">
              <a:extLst>
                <a:ext uri="{FF2B5EF4-FFF2-40B4-BE49-F238E27FC236}">
                  <a16:creationId xmlns:a16="http://schemas.microsoft.com/office/drawing/2014/main" id="{4C4D47AA-62B6-9149-B67C-8ECA9AAE942D}"/>
                </a:ext>
              </a:extLst>
            </p:cNvPr>
            <p:cNvSpPr/>
            <p:nvPr/>
          </p:nvSpPr>
          <p:spPr>
            <a:xfrm>
              <a:off x="100183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Rechteck 154">
              <a:extLst>
                <a:ext uri="{FF2B5EF4-FFF2-40B4-BE49-F238E27FC236}">
                  <a16:creationId xmlns:a16="http://schemas.microsoft.com/office/drawing/2014/main" id="{93A9AC4C-3160-2240-B43A-DD2C2FAC3C75}"/>
                </a:ext>
              </a:extLst>
            </p:cNvPr>
            <p:cNvSpPr/>
            <p:nvPr/>
          </p:nvSpPr>
          <p:spPr>
            <a:xfrm>
              <a:off x="105720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Rechteck 155">
              <a:extLst>
                <a:ext uri="{FF2B5EF4-FFF2-40B4-BE49-F238E27FC236}">
                  <a16:creationId xmlns:a16="http://schemas.microsoft.com/office/drawing/2014/main" id="{E7F58055-37AD-1540-88F7-D13A12CB00AB}"/>
                </a:ext>
              </a:extLst>
            </p:cNvPr>
            <p:cNvSpPr/>
            <p:nvPr/>
          </p:nvSpPr>
          <p:spPr>
            <a:xfrm>
              <a:off x="11125807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Rechteck 156">
              <a:extLst>
                <a:ext uri="{FF2B5EF4-FFF2-40B4-BE49-F238E27FC236}">
                  <a16:creationId xmlns:a16="http://schemas.microsoft.com/office/drawing/2014/main" id="{00F5CDBC-0F9C-8A46-A808-586F18DFD584}"/>
                </a:ext>
              </a:extLst>
            </p:cNvPr>
            <p:cNvSpPr/>
            <p:nvPr/>
          </p:nvSpPr>
          <p:spPr>
            <a:xfrm>
              <a:off x="50348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8" name="Gruppieren 157">
            <a:extLst>
              <a:ext uri="{FF2B5EF4-FFF2-40B4-BE49-F238E27FC236}">
                <a16:creationId xmlns:a16="http://schemas.microsoft.com/office/drawing/2014/main" id="{04CBD9BD-95FF-5244-A351-496DD9CB5961}"/>
              </a:ext>
            </a:extLst>
          </p:cNvPr>
          <p:cNvGrpSpPr/>
          <p:nvPr/>
        </p:nvGrpSpPr>
        <p:grpSpPr>
          <a:xfrm>
            <a:off x="5034886" y="2733937"/>
            <a:ext cx="6594921" cy="360000"/>
            <a:chOff x="5034886" y="2266425"/>
            <a:chExt cx="6594921" cy="360000"/>
          </a:xfrm>
        </p:grpSpPr>
        <p:sp>
          <p:nvSpPr>
            <p:cNvPr id="159" name="Rechteck 158">
              <a:extLst>
                <a:ext uri="{FF2B5EF4-FFF2-40B4-BE49-F238E27FC236}">
                  <a16:creationId xmlns:a16="http://schemas.microsoft.com/office/drawing/2014/main" id="{961BCC6E-980A-464D-9D04-B12F7663589F}"/>
                </a:ext>
              </a:extLst>
            </p:cNvPr>
            <p:cNvSpPr/>
            <p:nvPr/>
          </p:nvSpPr>
          <p:spPr>
            <a:xfrm>
              <a:off x="61423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Rechteck 159">
              <a:extLst>
                <a:ext uri="{FF2B5EF4-FFF2-40B4-BE49-F238E27FC236}">
                  <a16:creationId xmlns:a16="http://schemas.microsoft.com/office/drawing/2014/main" id="{8A1E261F-A60D-0D4B-BAD0-4640118D6587}"/>
                </a:ext>
              </a:extLst>
            </p:cNvPr>
            <p:cNvSpPr/>
            <p:nvPr/>
          </p:nvSpPr>
          <p:spPr>
            <a:xfrm>
              <a:off x="55886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Rechteck 160">
              <a:extLst>
                <a:ext uri="{FF2B5EF4-FFF2-40B4-BE49-F238E27FC236}">
                  <a16:creationId xmlns:a16="http://schemas.microsoft.com/office/drawing/2014/main" id="{A3ABF455-C9D9-A94F-914D-DF9012C59E7F}"/>
                </a:ext>
              </a:extLst>
            </p:cNvPr>
            <p:cNvSpPr/>
            <p:nvPr/>
          </p:nvSpPr>
          <p:spPr>
            <a:xfrm>
              <a:off x="66960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Rechteck 161">
              <a:extLst>
                <a:ext uri="{FF2B5EF4-FFF2-40B4-BE49-F238E27FC236}">
                  <a16:creationId xmlns:a16="http://schemas.microsoft.com/office/drawing/2014/main" id="{8FBCB129-6120-444F-95A8-109F0E763B1D}"/>
                </a:ext>
              </a:extLst>
            </p:cNvPr>
            <p:cNvSpPr/>
            <p:nvPr/>
          </p:nvSpPr>
          <p:spPr>
            <a:xfrm>
              <a:off x="72497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3" name="Rechteck 162">
              <a:extLst>
                <a:ext uri="{FF2B5EF4-FFF2-40B4-BE49-F238E27FC236}">
                  <a16:creationId xmlns:a16="http://schemas.microsoft.com/office/drawing/2014/main" id="{530EC21F-5D0C-D148-84DD-62FEEC1293F1}"/>
                </a:ext>
              </a:extLst>
            </p:cNvPr>
            <p:cNvSpPr/>
            <p:nvPr/>
          </p:nvSpPr>
          <p:spPr>
            <a:xfrm>
              <a:off x="78034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Rechteck 163">
              <a:extLst>
                <a:ext uri="{FF2B5EF4-FFF2-40B4-BE49-F238E27FC236}">
                  <a16:creationId xmlns:a16="http://schemas.microsoft.com/office/drawing/2014/main" id="{441E8BB5-5D3A-3941-B7F1-8DA98D3B8611}"/>
                </a:ext>
              </a:extLst>
            </p:cNvPr>
            <p:cNvSpPr/>
            <p:nvPr/>
          </p:nvSpPr>
          <p:spPr>
            <a:xfrm>
              <a:off x="83572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5" name="Rechteck 164">
              <a:extLst>
                <a:ext uri="{FF2B5EF4-FFF2-40B4-BE49-F238E27FC236}">
                  <a16:creationId xmlns:a16="http://schemas.microsoft.com/office/drawing/2014/main" id="{74C63339-63C7-A64A-9E23-1E162EADED90}"/>
                </a:ext>
              </a:extLst>
            </p:cNvPr>
            <p:cNvSpPr/>
            <p:nvPr/>
          </p:nvSpPr>
          <p:spPr>
            <a:xfrm>
              <a:off x="89109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6" name="Rechteck 165">
              <a:extLst>
                <a:ext uri="{FF2B5EF4-FFF2-40B4-BE49-F238E27FC236}">
                  <a16:creationId xmlns:a16="http://schemas.microsoft.com/office/drawing/2014/main" id="{50D450FC-2EC0-4547-9D87-B5F128E49D31}"/>
                </a:ext>
              </a:extLst>
            </p:cNvPr>
            <p:cNvSpPr/>
            <p:nvPr/>
          </p:nvSpPr>
          <p:spPr>
            <a:xfrm>
              <a:off x="94646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7" name="Rechteck 166">
              <a:extLst>
                <a:ext uri="{FF2B5EF4-FFF2-40B4-BE49-F238E27FC236}">
                  <a16:creationId xmlns:a16="http://schemas.microsoft.com/office/drawing/2014/main" id="{44237051-9D27-D347-A12E-C40812721A1B}"/>
                </a:ext>
              </a:extLst>
            </p:cNvPr>
            <p:cNvSpPr/>
            <p:nvPr/>
          </p:nvSpPr>
          <p:spPr>
            <a:xfrm>
              <a:off x="100183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8" name="Rechteck 167">
              <a:extLst>
                <a:ext uri="{FF2B5EF4-FFF2-40B4-BE49-F238E27FC236}">
                  <a16:creationId xmlns:a16="http://schemas.microsoft.com/office/drawing/2014/main" id="{C0D20B5E-6F53-754E-B322-2BE67E3B31BB}"/>
                </a:ext>
              </a:extLst>
            </p:cNvPr>
            <p:cNvSpPr/>
            <p:nvPr/>
          </p:nvSpPr>
          <p:spPr>
            <a:xfrm>
              <a:off x="105720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Rechteck 168">
              <a:extLst>
                <a:ext uri="{FF2B5EF4-FFF2-40B4-BE49-F238E27FC236}">
                  <a16:creationId xmlns:a16="http://schemas.microsoft.com/office/drawing/2014/main" id="{3FB5BD99-B802-4B43-8F14-78E6BBAFC3D7}"/>
                </a:ext>
              </a:extLst>
            </p:cNvPr>
            <p:cNvSpPr/>
            <p:nvPr/>
          </p:nvSpPr>
          <p:spPr>
            <a:xfrm>
              <a:off x="11125807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Rechteck 169">
              <a:extLst>
                <a:ext uri="{FF2B5EF4-FFF2-40B4-BE49-F238E27FC236}">
                  <a16:creationId xmlns:a16="http://schemas.microsoft.com/office/drawing/2014/main" id="{2992BD23-6E89-9F4A-8246-4C85C1358DBC}"/>
                </a:ext>
              </a:extLst>
            </p:cNvPr>
            <p:cNvSpPr/>
            <p:nvPr/>
          </p:nvSpPr>
          <p:spPr>
            <a:xfrm>
              <a:off x="50348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1" name="Gruppieren 170">
            <a:extLst>
              <a:ext uri="{FF2B5EF4-FFF2-40B4-BE49-F238E27FC236}">
                <a16:creationId xmlns:a16="http://schemas.microsoft.com/office/drawing/2014/main" id="{3C95646B-2949-9841-AD6F-4FD5F45E4665}"/>
              </a:ext>
            </a:extLst>
          </p:cNvPr>
          <p:cNvGrpSpPr/>
          <p:nvPr/>
        </p:nvGrpSpPr>
        <p:grpSpPr>
          <a:xfrm>
            <a:off x="5034886" y="3228949"/>
            <a:ext cx="6594921" cy="360000"/>
            <a:chOff x="5034886" y="2266425"/>
            <a:chExt cx="6594921" cy="360000"/>
          </a:xfrm>
        </p:grpSpPr>
        <p:sp>
          <p:nvSpPr>
            <p:cNvPr id="172" name="Rechteck 171">
              <a:extLst>
                <a:ext uri="{FF2B5EF4-FFF2-40B4-BE49-F238E27FC236}">
                  <a16:creationId xmlns:a16="http://schemas.microsoft.com/office/drawing/2014/main" id="{08068E66-6E04-B84F-9B7C-CF3E65483E33}"/>
                </a:ext>
              </a:extLst>
            </p:cNvPr>
            <p:cNvSpPr/>
            <p:nvPr/>
          </p:nvSpPr>
          <p:spPr>
            <a:xfrm>
              <a:off x="61423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Rechteck 172">
              <a:extLst>
                <a:ext uri="{FF2B5EF4-FFF2-40B4-BE49-F238E27FC236}">
                  <a16:creationId xmlns:a16="http://schemas.microsoft.com/office/drawing/2014/main" id="{5DBB44C5-EC1E-2B4C-94A8-3C084B755FAD}"/>
                </a:ext>
              </a:extLst>
            </p:cNvPr>
            <p:cNvSpPr/>
            <p:nvPr/>
          </p:nvSpPr>
          <p:spPr>
            <a:xfrm>
              <a:off x="55886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Rechteck 173">
              <a:extLst>
                <a:ext uri="{FF2B5EF4-FFF2-40B4-BE49-F238E27FC236}">
                  <a16:creationId xmlns:a16="http://schemas.microsoft.com/office/drawing/2014/main" id="{F1FAE2A4-0FA2-B143-94DE-C3FFEEBD57A9}"/>
                </a:ext>
              </a:extLst>
            </p:cNvPr>
            <p:cNvSpPr/>
            <p:nvPr/>
          </p:nvSpPr>
          <p:spPr>
            <a:xfrm>
              <a:off x="66960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Rechteck 174">
              <a:extLst>
                <a:ext uri="{FF2B5EF4-FFF2-40B4-BE49-F238E27FC236}">
                  <a16:creationId xmlns:a16="http://schemas.microsoft.com/office/drawing/2014/main" id="{99E24CA1-A84B-5341-A0FA-85C5929F39CF}"/>
                </a:ext>
              </a:extLst>
            </p:cNvPr>
            <p:cNvSpPr/>
            <p:nvPr/>
          </p:nvSpPr>
          <p:spPr>
            <a:xfrm>
              <a:off x="72497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Rechteck 175">
              <a:extLst>
                <a:ext uri="{FF2B5EF4-FFF2-40B4-BE49-F238E27FC236}">
                  <a16:creationId xmlns:a16="http://schemas.microsoft.com/office/drawing/2014/main" id="{B7A85124-A44E-9246-927B-AF3E5C1685FA}"/>
                </a:ext>
              </a:extLst>
            </p:cNvPr>
            <p:cNvSpPr/>
            <p:nvPr/>
          </p:nvSpPr>
          <p:spPr>
            <a:xfrm>
              <a:off x="78034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Rechteck 176">
              <a:extLst>
                <a:ext uri="{FF2B5EF4-FFF2-40B4-BE49-F238E27FC236}">
                  <a16:creationId xmlns:a16="http://schemas.microsoft.com/office/drawing/2014/main" id="{0041CDDF-2225-3149-94C0-6C6943391094}"/>
                </a:ext>
              </a:extLst>
            </p:cNvPr>
            <p:cNvSpPr/>
            <p:nvPr/>
          </p:nvSpPr>
          <p:spPr>
            <a:xfrm>
              <a:off x="83572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8" name="Rechteck 177">
              <a:extLst>
                <a:ext uri="{FF2B5EF4-FFF2-40B4-BE49-F238E27FC236}">
                  <a16:creationId xmlns:a16="http://schemas.microsoft.com/office/drawing/2014/main" id="{DEC3BD5E-7134-7F40-8309-64E051A2A050}"/>
                </a:ext>
              </a:extLst>
            </p:cNvPr>
            <p:cNvSpPr/>
            <p:nvPr/>
          </p:nvSpPr>
          <p:spPr>
            <a:xfrm>
              <a:off x="89109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Rechteck 178">
              <a:extLst>
                <a:ext uri="{FF2B5EF4-FFF2-40B4-BE49-F238E27FC236}">
                  <a16:creationId xmlns:a16="http://schemas.microsoft.com/office/drawing/2014/main" id="{D6260632-CEE9-214D-9B5C-7CF6AAD1AEE9}"/>
                </a:ext>
              </a:extLst>
            </p:cNvPr>
            <p:cNvSpPr/>
            <p:nvPr/>
          </p:nvSpPr>
          <p:spPr>
            <a:xfrm>
              <a:off x="94646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0" name="Rechteck 179">
              <a:extLst>
                <a:ext uri="{FF2B5EF4-FFF2-40B4-BE49-F238E27FC236}">
                  <a16:creationId xmlns:a16="http://schemas.microsoft.com/office/drawing/2014/main" id="{D9E26F4D-32D8-8D41-8CA5-139F1440F71A}"/>
                </a:ext>
              </a:extLst>
            </p:cNvPr>
            <p:cNvSpPr/>
            <p:nvPr/>
          </p:nvSpPr>
          <p:spPr>
            <a:xfrm>
              <a:off x="100183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1" name="Rechteck 180">
              <a:extLst>
                <a:ext uri="{FF2B5EF4-FFF2-40B4-BE49-F238E27FC236}">
                  <a16:creationId xmlns:a16="http://schemas.microsoft.com/office/drawing/2014/main" id="{E4A8BD5E-2BBA-AE43-BF8B-EE1DD6868C3A}"/>
                </a:ext>
              </a:extLst>
            </p:cNvPr>
            <p:cNvSpPr/>
            <p:nvPr/>
          </p:nvSpPr>
          <p:spPr>
            <a:xfrm>
              <a:off x="105720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2" name="Rechteck 181">
              <a:extLst>
                <a:ext uri="{FF2B5EF4-FFF2-40B4-BE49-F238E27FC236}">
                  <a16:creationId xmlns:a16="http://schemas.microsoft.com/office/drawing/2014/main" id="{BB466B0A-BA2A-1641-9A6D-C33C23CCA3B3}"/>
                </a:ext>
              </a:extLst>
            </p:cNvPr>
            <p:cNvSpPr/>
            <p:nvPr/>
          </p:nvSpPr>
          <p:spPr>
            <a:xfrm>
              <a:off x="11125807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Rechteck 182">
              <a:extLst>
                <a:ext uri="{FF2B5EF4-FFF2-40B4-BE49-F238E27FC236}">
                  <a16:creationId xmlns:a16="http://schemas.microsoft.com/office/drawing/2014/main" id="{89C2F1E7-A97B-6B4F-98E0-A4048094C6DA}"/>
                </a:ext>
              </a:extLst>
            </p:cNvPr>
            <p:cNvSpPr/>
            <p:nvPr/>
          </p:nvSpPr>
          <p:spPr>
            <a:xfrm>
              <a:off x="50348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4" name="Gruppieren 183">
            <a:extLst>
              <a:ext uri="{FF2B5EF4-FFF2-40B4-BE49-F238E27FC236}">
                <a16:creationId xmlns:a16="http://schemas.microsoft.com/office/drawing/2014/main" id="{8F964192-D0CD-CE49-B861-983485CCD4DC}"/>
              </a:ext>
            </a:extLst>
          </p:cNvPr>
          <p:cNvGrpSpPr/>
          <p:nvPr/>
        </p:nvGrpSpPr>
        <p:grpSpPr>
          <a:xfrm>
            <a:off x="5034886" y="3730840"/>
            <a:ext cx="6594921" cy="360000"/>
            <a:chOff x="5034886" y="2266425"/>
            <a:chExt cx="6594921" cy="360000"/>
          </a:xfrm>
        </p:grpSpPr>
        <p:sp>
          <p:nvSpPr>
            <p:cNvPr id="185" name="Rechteck 184">
              <a:extLst>
                <a:ext uri="{FF2B5EF4-FFF2-40B4-BE49-F238E27FC236}">
                  <a16:creationId xmlns:a16="http://schemas.microsoft.com/office/drawing/2014/main" id="{884611D7-ECC5-3044-98FE-0D65A3B7ABEA}"/>
                </a:ext>
              </a:extLst>
            </p:cNvPr>
            <p:cNvSpPr/>
            <p:nvPr/>
          </p:nvSpPr>
          <p:spPr>
            <a:xfrm>
              <a:off x="61423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Rechteck 185">
              <a:extLst>
                <a:ext uri="{FF2B5EF4-FFF2-40B4-BE49-F238E27FC236}">
                  <a16:creationId xmlns:a16="http://schemas.microsoft.com/office/drawing/2014/main" id="{392B6F96-4261-8A47-BF3E-4E79788C8D16}"/>
                </a:ext>
              </a:extLst>
            </p:cNvPr>
            <p:cNvSpPr/>
            <p:nvPr/>
          </p:nvSpPr>
          <p:spPr>
            <a:xfrm>
              <a:off x="55886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Rechteck 186">
              <a:extLst>
                <a:ext uri="{FF2B5EF4-FFF2-40B4-BE49-F238E27FC236}">
                  <a16:creationId xmlns:a16="http://schemas.microsoft.com/office/drawing/2014/main" id="{3CDA5FF5-EFF8-7741-BA65-E270143DDC86}"/>
                </a:ext>
              </a:extLst>
            </p:cNvPr>
            <p:cNvSpPr/>
            <p:nvPr/>
          </p:nvSpPr>
          <p:spPr>
            <a:xfrm>
              <a:off x="66960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hteck 187">
              <a:extLst>
                <a:ext uri="{FF2B5EF4-FFF2-40B4-BE49-F238E27FC236}">
                  <a16:creationId xmlns:a16="http://schemas.microsoft.com/office/drawing/2014/main" id="{61CEC9A7-8287-F443-AF76-DDD7F68AA865}"/>
                </a:ext>
              </a:extLst>
            </p:cNvPr>
            <p:cNvSpPr/>
            <p:nvPr/>
          </p:nvSpPr>
          <p:spPr>
            <a:xfrm>
              <a:off x="72497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9" name="Rechteck 188">
              <a:extLst>
                <a:ext uri="{FF2B5EF4-FFF2-40B4-BE49-F238E27FC236}">
                  <a16:creationId xmlns:a16="http://schemas.microsoft.com/office/drawing/2014/main" id="{A2F88465-CCF0-264A-90CC-9D781E9AB4E3}"/>
                </a:ext>
              </a:extLst>
            </p:cNvPr>
            <p:cNvSpPr/>
            <p:nvPr/>
          </p:nvSpPr>
          <p:spPr>
            <a:xfrm>
              <a:off x="78034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0" name="Rechteck 189">
              <a:extLst>
                <a:ext uri="{FF2B5EF4-FFF2-40B4-BE49-F238E27FC236}">
                  <a16:creationId xmlns:a16="http://schemas.microsoft.com/office/drawing/2014/main" id="{A4DF65E9-3488-9948-92CB-830E5F2A37AF}"/>
                </a:ext>
              </a:extLst>
            </p:cNvPr>
            <p:cNvSpPr/>
            <p:nvPr/>
          </p:nvSpPr>
          <p:spPr>
            <a:xfrm>
              <a:off x="835720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1" name="Rechteck 190">
              <a:extLst>
                <a:ext uri="{FF2B5EF4-FFF2-40B4-BE49-F238E27FC236}">
                  <a16:creationId xmlns:a16="http://schemas.microsoft.com/office/drawing/2014/main" id="{73FE566F-88CF-F941-851B-1B3B74533DE9}"/>
                </a:ext>
              </a:extLst>
            </p:cNvPr>
            <p:cNvSpPr/>
            <p:nvPr/>
          </p:nvSpPr>
          <p:spPr>
            <a:xfrm>
              <a:off x="891092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Rechteck 191">
              <a:extLst>
                <a:ext uri="{FF2B5EF4-FFF2-40B4-BE49-F238E27FC236}">
                  <a16:creationId xmlns:a16="http://schemas.microsoft.com/office/drawing/2014/main" id="{7ED94611-EC0F-6C4D-8860-B298029CEEF6}"/>
                </a:ext>
              </a:extLst>
            </p:cNvPr>
            <p:cNvSpPr/>
            <p:nvPr/>
          </p:nvSpPr>
          <p:spPr>
            <a:xfrm>
              <a:off x="946464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3" name="Rechteck 192">
              <a:extLst>
                <a:ext uri="{FF2B5EF4-FFF2-40B4-BE49-F238E27FC236}">
                  <a16:creationId xmlns:a16="http://schemas.microsoft.com/office/drawing/2014/main" id="{EC46163D-8F29-3C47-AC72-384C795229E3}"/>
                </a:ext>
              </a:extLst>
            </p:cNvPr>
            <p:cNvSpPr/>
            <p:nvPr/>
          </p:nvSpPr>
          <p:spPr>
            <a:xfrm>
              <a:off x="1001836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Rechteck 193">
              <a:extLst>
                <a:ext uri="{FF2B5EF4-FFF2-40B4-BE49-F238E27FC236}">
                  <a16:creationId xmlns:a16="http://schemas.microsoft.com/office/drawing/2014/main" id="{57210BDE-E268-C44E-8994-5DFB3830CB19}"/>
                </a:ext>
              </a:extLst>
            </p:cNvPr>
            <p:cNvSpPr/>
            <p:nvPr/>
          </p:nvSpPr>
          <p:spPr>
            <a:xfrm>
              <a:off x="105720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Rechteck 194">
              <a:extLst>
                <a:ext uri="{FF2B5EF4-FFF2-40B4-BE49-F238E27FC236}">
                  <a16:creationId xmlns:a16="http://schemas.microsoft.com/office/drawing/2014/main" id="{C097A578-D7BB-C047-BC42-747B82289E2F}"/>
                </a:ext>
              </a:extLst>
            </p:cNvPr>
            <p:cNvSpPr/>
            <p:nvPr/>
          </p:nvSpPr>
          <p:spPr>
            <a:xfrm>
              <a:off x="11125807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Rechteck 195">
              <a:extLst>
                <a:ext uri="{FF2B5EF4-FFF2-40B4-BE49-F238E27FC236}">
                  <a16:creationId xmlns:a16="http://schemas.microsoft.com/office/drawing/2014/main" id="{7E7B62E3-58A7-D147-B526-FCBCC7FBE920}"/>
                </a:ext>
              </a:extLst>
            </p:cNvPr>
            <p:cNvSpPr/>
            <p:nvPr/>
          </p:nvSpPr>
          <p:spPr>
            <a:xfrm>
              <a:off x="5034886" y="2266425"/>
              <a:ext cx="504000" cy="360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7" name="Textfeld 196">
            <a:extLst>
              <a:ext uri="{FF2B5EF4-FFF2-40B4-BE49-F238E27FC236}">
                <a16:creationId xmlns:a16="http://schemas.microsoft.com/office/drawing/2014/main" id="{203140BC-07CB-5C4A-AFD8-9482BA4D87AE}"/>
              </a:ext>
            </a:extLst>
          </p:cNvPr>
          <p:cNvSpPr txBox="1"/>
          <p:nvPr/>
        </p:nvSpPr>
        <p:spPr>
          <a:xfrm>
            <a:off x="5024372" y="1241764"/>
            <a:ext cx="4892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endParaRPr lang="de-DE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Textfeld 197">
            <a:extLst>
              <a:ext uri="{FF2B5EF4-FFF2-40B4-BE49-F238E27FC236}">
                <a16:creationId xmlns:a16="http://schemas.microsoft.com/office/drawing/2014/main" id="{8E5A66B5-559A-494F-A0A2-2DE0357A2D7A}"/>
              </a:ext>
            </a:extLst>
          </p:cNvPr>
          <p:cNvSpPr txBox="1"/>
          <p:nvPr/>
        </p:nvSpPr>
        <p:spPr>
          <a:xfrm>
            <a:off x="459516" y="4427435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city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&gt;, &lt;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200" name="Textfeld 199">
            <a:extLst>
              <a:ext uri="{FF2B5EF4-FFF2-40B4-BE49-F238E27FC236}">
                <a16:creationId xmlns:a16="http://schemas.microsoft.com/office/drawing/2014/main" id="{2DACFC72-7D12-1A44-9261-6C607D52B67B}"/>
              </a:ext>
            </a:extLst>
          </p:cNvPr>
          <p:cNvSpPr txBox="1"/>
          <p:nvPr/>
        </p:nvSpPr>
        <p:spPr>
          <a:xfrm>
            <a:off x="459516" y="5530352"/>
            <a:ext cx="16241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signature_sponsor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cxnSp>
        <p:nvCxnSpPr>
          <p:cNvPr id="5" name="Gerade Verbindung 4">
            <a:extLst>
              <a:ext uri="{FF2B5EF4-FFF2-40B4-BE49-F238E27FC236}">
                <a16:creationId xmlns:a16="http://schemas.microsoft.com/office/drawing/2014/main" id="{6C4CBD4C-C304-7747-BBC1-1CC5E74F415E}"/>
              </a:ext>
            </a:extLst>
          </p:cNvPr>
          <p:cNvCxnSpPr/>
          <p:nvPr/>
        </p:nvCxnSpPr>
        <p:spPr>
          <a:xfrm>
            <a:off x="550862" y="5448410"/>
            <a:ext cx="446387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feld 92">
            <a:extLst>
              <a:ext uri="{FF2B5EF4-FFF2-40B4-BE49-F238E27FC236}">
                <a16:creationId xmlns:a16="http://schemas.microsoft.com/office/drawing/2014/main" id="{93968B42-BBB1-D949-B576-9672476DBBC7}"/>
              </a:ext>
            </a:extLst>
          </p:cNvPr>
          <p:cNvSpPr txBox="1"/>
          <p:nvPr/>
        </p:nvSpPr>
        <p:spPr>
          <a:xfrm>
            <a:off x="7117169" y="5530352"/>
            <a:ext cx="24657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de-DE" sz="1200" dirty="0" err="1">
                <a:latin typeface="Arial" panose="020B0604020202020204" pitchFamily="34" charset="0"/>
                <a:cs typeface="Arial" panose="020B0604020202020204" pitchFamily="34" charset="0"/>
              </a:rPr>
              <a:t>signature_innovation_manager</a:t>
            </a:r>
            <a:r>
              <a:rPr lang="de-DE" sz="1200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cxnSp>
        <p:nvCxnSpPr>
          <p:cNvPr id="94" name="Gerade Verbindung 93">
            <a:extLst>
              <a:ext uri="{FF2B5EF4-FFF2-40B4-BE49-F238E27FC236}">
                <a16:creationId xmlns:a16="http://schemas.microsoft.com/office/drawing/2014/main" id="{C8C85530-0FAA-6545-A810-E7F9CE996341}"/>
              </a:ext>
            </a:extLst>
          </p:cNvPr>
          <p:cNvCxnSpPr/>
          <p:nvPr/>
        </p:nvCxnSpPr>
        <p:spPr>
          <a:xfrm>
            <a:off x="7157145" y="5448410"/>
            <a:ext cx="446387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3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420</Words>
  <Application>Microsoft Macintosh PowerPoint</Application>
  <PresentationFormat>Breitbild</PresentationFormat>
  <Paragraphs>134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Doll</dc:creator>
  <cp:lastModifiedBy>Bernhard Doll</cp:lastModifiedBy>
  <cp:revision>23</cp:revision>
  <dcterms:created xsi:type="dcterms:W3CDTF">2018-10-13T05:56:12Z</dcterms:created>
  <dcterms:modified xsi:type="dcterms:W3CDTF">2019-07-01T08:22:55Z</dcterms:modified>
</cp:coreProperties>
</file>