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9"/>
  </p:notesMasterIdLst>
  <p:handoutMasterIdLst>
    <p:handoutMasterId r:id="rId10"/>
  </p:handoutMasterIdLst>
  <p:sldIdLst>
    <p:sldId id="668" r:id="rId5"/>
    <p:sldId id="671" r:id="rId6"/>
    <p:sldId id="672" r:id="rId7"/>
    <p:sldId id="669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84" userDrawn="1">
          <p15:clr>
            <a:srgbClr val="A4A3A4"/>
          </p15:clr>
        </p15:guide>
        <p15:guide id="2" pos="3160" userDrawn="1">
          <p15:clr>
            <a:srgbClr val="A4A3A4"/>
          </p15:clr>
        </p15:guide>
        <p15:guide id="3" orient="horz" pos="1480" userDrawn="1">
          <p15:clr>
            <a:srgbClr val="A4A3A4"/>
          </p15:clr>
        </p15:guide>
        <p15:guide id="4" pos="1549" userDrawn="1">
          <p15:clr>
            <a:srgbClr val="A4A3A4"/>
          </p15:clr>
        </p15:guide>
        <p15:guide id="5" pos="4407" userDrawn="1">
          <p15:clr>
            <a:srgbClr val="A4A3A4"/>
          </p15:clr>
        </p15:guide>
        <p15:guide id="7" orient="horz" pos="709" userDrawn="1">
          <p15:clr>
            <a:srgbClr val="A4A3A4"/>
          </p15:clr>
        </p15:guide>
        <p15:guide id="8" orient="horz" pos="3249" userDrawn="1">
          <p15:clr>
            <a:srgbClr val="A4A3A4"/>
          </p15:clr>
        </p15:guide>
        <p15:guide id="10" orient="horz" pos="2840" userDrawn="1">
          <p15:clr>
            <a:srgbClr val="A4A3A4"/>
          </p15:clr>
        </p15:guide>
        <p15:guide id="11" pos="5110" userDrawn="1">
          <p15:clr>
            <a:srgbClr val="A4A3A4"/>
          </p15:clr>
        </p15:guide>
        <p15:guide id="12" orient="horz" pos="3498" userDrawn="1">
          <p15:clr>
            <a:srgbClr val="A4A3A4"/>
          </p15:clr>
        </p15:guide>
        <p15:guide id="13" orient="horz" pos="22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7203"/>
    <a:srgbClr val="7030A0"/>
    <a:srgbClr val="F9FAFC"/>
    <a:srgbClr val="171818"/>
    <a:srgbClr val="402884"/>
    <a:srgbClr val="575756"/>
    <a:srgbClr val="59358C"/>
    <a:srgbClr val="1D70C0"/>
    <a:srgbClr val="877DB0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5BE263C-DBD7-4A20-BB59-AAB30ACAA65A}" styleName="Mittlere Formatvorlage 3 - Akz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034"/>
    <p:restoredTop sz="96143"/>
  </p:normalViewPr>
  <p:slideViewPr>
    <p:cSldViewPr snapToGrid="0" snapToObjects="1" showGuides="1">
      <p:cViewPr varScale="1">
        <p:scale>
          <a:sx n="160" d="100"/>
          <a:sy n="160" d="100"/>
        </p:scale>
        <p:origin x="3024" y="168"/>
      </p:cViewPr>
      <p:guideLst>
        <p:guide orient="horz" pos="1684"/>
        <p:guide pos="3160"/>
        <p:guide orient="horz" pos="1480"/>
        <p:guide pos="1549"/>
        <p:guide pos="4407"/>
        <p:guide orient="horz" pos="709"/>
        <p:guide orient="horz" pos="3249"/>
        <p:guide orient="horz" pos="2840"/>
        <p:guide pos="5110"/>
        <p:guide orient="horz" pos="3498"/>
        <p:guide orient="horz" pos="22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95" d="100"/>
        <a:sy n="195" d="100"/>
      </p:scale>
      <p:origin x="0" y="0"/>
    </p:cViewPr>
  </p:notesTextViewPr>
  <p:sorterViewPr>
    <p:cViewPr>
      <p:scale>
        <a:sx n="87" d="100"/>
        <a:sy n="87" d="100"/>
      </p:scale>
      <p:origin x="0" y="0"/>
    </p:cViewPr>
  </p:sorterViewPr>
  <p:notesViewPr>
    <p:cSldViewPr snapToGrid="0" snapToObjects="1" showGuides="1">
      <p:cViewPr varScale="1">
        <p:scale>
          <a:sx n="168" d="100"/>
          <a:sy n="168" d="100"/>
        </p:scale>
        <p:origin x="6504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997B38E9-2A45-7963-FD62-C161FBE7F9B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6AED717-6F54-F9FF-35AB-8B2DC845E6F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4AAF2A-A457-6249-8F8A-96B3D9AD0F5A}" type="datetimeFigureOut">
              <a:rPr lang="de-DE" smtClean="0"/>
              <a:t>30.07.26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BBB5AD6-E959-4F5F-069D-DD3233E11AB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06AD7D2-AEE0-047E-77DB-96E16382924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DF25C2-B5C2-B045-AE7C-77E54F0B8C4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51747123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7891ED-56D5-9641-A355-C4FF23DFE298}" type="datetimeFigureOut">
              <a:rPr lang="en-US" smtClean="0"/>
              <a:t>7/30/26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D1A8CF-9AA6-FB45-BF98-01A47B5888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3108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Kleidung, Konzert, Person, Gruppe enthält.&#10;&#10;Automatisch generierte Beschreibung">
            <a:extLst>
              <a:ext uri="{FF2B5EF4-FFF2-40B4-BE49-F238E27FC236}">
                <a16:creationId xmlns:a16="http://schemas.microsoft.com/office/drawing/2014/main" id="{12B8ADDA-78F3-B347-E9B6-E50D1238CC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3276"/>
          <a:stretch/>
        </p:blipFill>
        <p:spPr>
          <a:xfrm>
            <a:off x="4140485" y="-13461"/>
            <a:ext cx="8201986" cy="6889079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B79FAAB3-68AB-23A3-8240-CD39D6727A22}"/>
              </a:ext>
            </a:extLst>
          </p:cNvPr>
          <p:cNvSpPr/>
          <p:nvPr userDrawn="1"/>
        </p:nvSpPr>
        <p:spPr>
          <a:xfrm rot="10800000">
            <a:off x="2840121" y="6281"/>
            <a:ext cx="5348966" cy="6845438"/>
          </a:xfrm>
          <a:prstGeom prst="rect">
            <a:avLst/>
          </a:prstGeom>
          <a:gradFill flip="none" rotWithShape="1">
            <a:gsLst>
              <a:gs pos="50000">
                <a:srgbClr val="F9FAFC"/>
              </a:gs>
              <a:gs pos="100000">
                <a:srgbClr val="F9FAFC">
                  <a:alpha val="0"/>
                </a:srgbClr>
              </a:gs>
            </a:gsLst>
            <a:lin ang="10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D4922F3-47A1-3630-90EF-3C9B2197E3D3}"/>
              </a:ext>
            </a:extLst>
          </p:cNvPr>
          <p:cNvSpPr/>
          <p:nvPr userDrawn="1"/>
        </p:nvSpPr>
        <p:spPr>
          <a:xfrm>
            <a:off x="0" y="1"/>
            <a:ext cx="12342471" cy="6851720"/>
          </a:xfrm>
          <a:prstGeom prst="rect">
            <a:avLst/>
          </a:prstGeom>
          <a:solidFill>
            <a:schemeClr val="bg1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72531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97">
          <p15:clr>
            <a:srgbClr val="FBAE40"/>
          </p15:clr>
        </p15:guide>
        <p15:guide id="2" orient="horz" pos="346">
          <p15:clr>
            <a:srgbClr val="FBAE40"/>
          </p15:clr>
        </p15:guide>
        <p15:guide id="3" pos="347">
          <p15:clr>
            <a:srgbClr val="FBAE40"/>
          </p15:clr>
        </p15:guide>
        <p15:guide id="4" pos="3840">
          <p15:clr>
            <a:srgbClr val="FBAE40"/>
          </p15:clr>
        </p15:guide>
        <p15:guide id="5" pos="7333">
          <p15:clr>
            <a:srgbClr val="FBAE40"/>
          </p15:clr>
        </p15:guide>
        <p15:guide id="6" pos="6267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1C7431-5B39-4741-83EE-683A6F536617}" type="datetimeFigureOut">
              <a:rPr lang="en-US" smtClean="0"/>
              <a:t>7/30/26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E22F2F-93C5-3C42-894F-40AAA7E5C7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244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usinessdesign.org/" TargetMode="External"/><Relationship Id="rId2" Type="http://schemas.openxmlformats.org/officeDocument/2006/relationships/hyperlink" Target="http://www.orangehills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4C8868-9C10-B2A6-967A-369E7205BE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2A4F51CC-05D5-42B5-9DE6-71606DF76326}"/>
              </a:ext>
            </a:extLst>
          </p:cNvPr>
          <p:cNvSpPr txBox="1"/>
          <p:nvPr/>
        </p:nvSpPr>
        <p:spPr>
          <a:xfrm>
            <a:off x="463781" y="6156656"/>
            <a:ext cx="468178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spcAft>
                <a:spcPts val="100"/>
              </a:spcAft>
              <a:buClr>
                <a:schemeClr val="accent6">
                  <a:lumMod val="75000"/>
                </a:schemeClr>
              </a:buClr>
            </a:pPr>
            <a:r>
              <a:rPr lang="de-DE" sz="1000" dirty="0">
                <a:solidFill>
                  <a:schemeClr val="tx2"/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</a:rPr>
              <a:t>© 2026 Orange </a:t>
            </a:r>
            <a:r>
              <a:rPr lang="de-DE" sz="1000" dirty="0" err="1">
                <a:solidFill>
                  <a:schemeClr val="tx2"/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</a:rPr>
              <a:t>Hills</a:t>
            </a:r>
            <a:r>
              <a:rPr lang="de-DE" sz="1000" baseline="30000" dirty="0" err="1">
                <a:solidFill>
                  <a:schemeClr val="tx2"/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</a:rPr>
              <a:t>TM</a:t>
            </a:r>
            <a:r>
              <a:rPr lang="de-DE" sz="1000" dirty="0">
                <a:solidFill>
                  <a:schemeClr val="tx2"/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</a:rPr>
              <a:t> GmbH. All </a:t>
            </a:r>
            <a:r>
              <a:rPr lang="de-DE" sz="1000" dirty="0" err="1">
                <a:solidFill>
                  <a:schemeClr val="tx2"/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</a:rPr>
              <a:t>rights</a:t>
            </a:r>
            <a:r>
              <a:rPr lang="de-DE" sz="1000" dirty="0">
                <a:solidFill>
                  <a:schemeClr val="tx2"/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schemeClr val="tx2"/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</a:rPr>
              <a:t>reserved</a:t>
            </a:r>
            <a:r>
              <a:rPr lang="de-DE" sz="1000" dirty="0">
                <a:solidFill>
                  <a:schemeClr val="tx2"/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Rechteck 18">
            <a:extLst>
              <a:ext uri="{FF2B5EF4-FFF2-40B4-BE49-F238E27FC236}">
                <a16:creationId xmlns:a16="http://schemas.microsoft.com/office/drawing/2014/main" id="{943F6C3B-9453-D707-4E98-0E3B6DF47915}"/>
              </a:ext>
            </a:extLst>
          </p:cNvPr>
          <p:cNvSpPr/>
          <p:nvPr/>
        </p:nvSpPr>
        <p:spPr>
          <a:xfrm>
            <a:off x="3293203" y="2094333"/>
            <a:ext cx="2700000" cy="3446353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&lt;</a:t>
            </a:r>
            <a:r>
              <a:rPr lang="de-DE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customers</a:t>
            </a:r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&gt;</a:t>
            </a:r>
          </a:p>
        </p:txBody>
      </p:sp>
      <p:sp>
        <p:nvSpPr>
          <p:cNvPr id="9" name="Textfeld 3">
            <a:extLst>
              <a:ext uri="{FF2B5EF4-FFF2-40B4-BE49-F238E27FC236}">
                <a16:creationId xmlns:a16="http://schemas.microsoft.com/office/drawing/2014/main" id="{E5393005-43F8-306D-6051-97275AD175D3}"/>
              </a:ext>
            </a:extLst>
          </p:cNvPr>
          <p:cNvSpPr txBox="1"/>
          <p:nvPr/>
        </p:nvSpPr>
        <p:spPr>
          <a:xfrm>
            <a:off x="3172008" y="1519842"/>
            <a:ext cx="14457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>
              <a:defRPr sz="1400" b="1">
                <a:solidFill>
                  <a:srgbClr val="52545B"/>
                </a:solidFill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PLAYGROUND</a:t>
            </a:r>
          </a:p>
        </p:txBody>
      </p:sp>
      <p:sp>
        <p:nvSpPr>
          <p:cNvPr id="10" name="Textfeld 22">
            <a:extLst>
              <a:ext uri="{FF2B5EF4-FFF2-40B4-BE49-F238E27FC236}">
                <a16:creationId xmlns:a16="http://schemas.microsoft.com/office/drawing/2014/main" id="{80A73B42-71F8-A79B-A250-B7EBE1D7B96B}"/>
              </a:ext>
            </a:extLst>
          </p:cNvPr>
          <p:cNvSpPr txBox="1"/>
          <p:nvPr/>
        </p:nvSpPr>
        <p:spPr>
          <a:xfrm>
            <a:off x="3182751" y="1754263"/>
            <a:ext cx="243655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playground is the focus for this project?</a:t>
            </a:r>
          </a:p>
        </p:txBody>
      </p:sp>
      <p:sp>
        <p:nvSpPr>
          <p:cNvPr id="22" name="TextBox 2">
            <a:extLst>
              <a:ext uri="{FF2B5EF4-FFF2-40B4-BE49-F238E27FC236}">
                <a16:creationId xmlns:a16="http://schemas.microsoft.com/office/drawing/2014/main" id="{9D99D53B-AEED-6E4B-BC27-885DC850ECEE}"/>
              </a:ext>
            </a:extLst>
          </p:cNvPr>
          <p:cNvSpPr txBox="1"/>
          <p:nvPr/>
        </p:nvSpPr>
        <p:spPr>
          <a:xfrm>
            <a:off x="12065082" y="4161642"/>
            <a:ext cx="65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indent="0" defTabSz="91440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200" b="0" i="0" u="none" strike="noStrike" kern="0" cap="none" spc="0" normalizeH="0" baseline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feld 29">
            <a:extLst>
              <a:ext uri="{FF2B5EF4-FFF2-40B4-BE49-F238E27FC236}">
                <a16:creationId xmlns:a16="http://schemas.microsoft.com/office/drawing/2014/main" id="{4BC7451C-6E7E-F8CA-7440-29A5C20EB473}"/>
              </a:ext>
            </a:extLst>
          </p:cNvPr>
          <p:cNvSpPr txBox="1"/>
          <p:nvPr/>
        </p:nvSpPr>
        <p:spPr>
          <a:xfrm>
            <a:off x="457677" y="1519842"/>
            <a:ext cx="13099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MOTIVATION</a:t>
            </a:r>
          </a:p>
        </p:txBody>
      </p:sp>
      <p:sp>
        <p:nvSpPr>
          <p:cNvPr id="27" name="Rectangle 1">
            <a:extLst>
              <a:ext uri="{FF2B5EF4-FFF2-40B4-BE49-F238E27FC236}">
                <a16:creationId xmlns:a16="http://schemas.microsoft.com/office/drawing/2014/main" id="{7DDCF0FE-35DD-4FD6-F180-28F93BEA31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113" y="1754263"/>
            <a:ext cx="250375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should the organisation start this project? What gives it the right to play?</a:t>
            </a:r>
          </a:p>
        </p:txBody>
      </p:sp>
      <p:sp>
        <p:nvSpPr>
          <p:cNvPr id="28" name="Rechteck 18">
            <a:extLst>
              <a:ext uri="{FF2B5EF4-FFF2-40B4-BE49-F238E27FC236}">
                <a16:creationId xmlns:a16="http://schemas.microsoft.com/office/drawing/2014/main" id="{BB8E5CA6-74A2-5271-13A6-F62A3DF8BB2C}"/>
              </a:ext>
            </a:extLst>
          </p:cNvPr>
          <p:cNvSpPr/>
          <p:nvPr/>
        </p:nvSpPr>
        <p:spPr>
          <a:xfrm>
            <a:off x="556945" y="2087252"/>
            <a:ext cx="2520000" cy="3465823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&lt;</a:t>
            </a:r>
            <a:r>
              <a:rPr lang="de-DE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motivation</a:t>
            </a:r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&gt;</a:t>
            </a:r>
          </a:p>
        </p:txBody>
      </p:sp>
      <p:sp>
        <p:nvSpPr>
          <p:cNvPr id="100" name="Titel 1">
            <a:extLst>
              <a:ext uri="{FF2B5EF4-FFF2-40B4-BE49-F238E27FC236}">
                <a16:creationId xmlns:a16="http://schemas.microsoft.com/office/drawing/2014/main" id="{B286E983-DCFF-1046-AF3F-A256FBA9D679}"/>
              </a:ext>
            </a:extLst>
          </p:cNvPr>
          <p:cNvSpPr txBox="1">
            <a:spLocks/>
          </p:cNvSpPr>
          <p:nvPr/>
        </p:nvSpPr>
        <p:spPr>
          <a:xfrm>
            <a:off x="464043" y="691659"/>
            <a:ext cx="5631957" cy="78518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rgbClr val="402884"/>
                </a:solidFill>
                <a:latin typeface="Panton Bold" pitchFamily="2" charset="77"/>
                <a:ea typeface="+mj-ea"/>
                <a:cs typeface="+mj-cs"/>
              </a:defRPr>
            </a:lvl1pPr>
          </a:lstStyle>
          <a:p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&lt;title&gt;</a:t>
            </a:r>
          </a:p>
        </p:txBody>
      </p:sp>
      <p:sp>
        <p:nvSpPr>
          <p:cNvPr id="101" name="Titel 1">
            <a:extLst>
              <a:ext uri="{FF2B5EF4-FFF2-40B4-BE49-F238E27FC236}">
                <a16:creationId xmlns:a16="http://schemas.microsoft.com/office/drawing/2014/main" id="{7E42EC65-99A6-790F-EE4B-37744C1E6CD3}"/>
              </a:ext>
            </a:extLst>
          </p:cNvPr>
          <p:cNvSpPr txBox="1">
            <a:spLocks/>
          </p:cNvSpPr>
          <p:nvPr/>
        </p:nvSpPr>
        <p:spPr>
          <a:xfrm>
            <a:off x="464042" y="377531"/>
            <a:ext cx="4552457" cy="27503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rgbClr val="402884"/>
                </a:solidFill>
                <a:latin typeface="Panton Bold" pitchFamily="2" charset="77"/>
                <a:ea typeface="+mj-ea"/>
                <a:cs typeface="+mj-cs"/>
              </a:defRPr>
            </a:lvl1pPr>
          </a:lstStyle>
          <a:p>
            <a:r>
              <a:rPr lang="de-DE" sz="1200" b="0" dirty="0">
                <a:latin typeface="Arial" panose="020B0604020202020204" pitchFamily="34" charset="0"/>
                <a:cs typeface="Arial" panose="020B0604020202020204" pitchFamily="34" charset="0"/>
              </a:rPr>
              <a:t>PROJECT CHARTER EXPLORATION (PHASE II)</a:t>
            </a:r>
          </a:p>
        </p:txBody>
      </p:sp>
      <p:sp>
        <p:nvSpPr>
          <p:cNvPr id="102" name="Textfeld 29">
            <a:extLst>
              <a:ext uri="{FF2B5EF4-FFF2-40B4-BE49-F238E27FC236}">
                <a16:creationId xmlns:a16="http://schemas.microsoft.com/office/drawing/2014/main" id="{01AF39F3-03F0-44B8-5BAD-5321DB6EB4F2}"/>
              </a:ext>
            </a:extLst>
          </p:cNvPr>
          <p:cNvSpPr txBox="1"/>
          <p:nvPr/>
        </p:nvSpPr>
        <p:spPr>
          <a:xfrm>
            <a:off x="10358664" y="269596"/>
            <a:ext cx="5836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DATE</a:t>
            </a:r>
          </a:p>
        </p:txBody>
      </p:sp>
      <p:sp>
        <p:nvSpPr>
          <p:cNvPr id="103" name="Rechteck 28">
            <a:extLst>
              <a:ext uri="{FF2B5EF4-FFF2-40B4-BE49-F238E27FC236}">
                <a16:creationId xmlns:a16="http://schemas.microsoft.com/office/drawing/2014/main" id="{25B2B1C7-6165-CA59-ACFF-0A61C2215365}"/>
              </a:ext>
            </a:extLst>
          </p:cNvPr>
          <p:cNvSpPr/>
          <p:nvPr/>
        </p:nvSpPr>
        <p:spPr>
          <a:xfrm>
            <a:off x="10456732" y="547425"/>
            <a:ext cx="1180130" cy="309103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900" b="1" dirty="0">
              <a:solidFill>
                <a:schemeClr val="tx1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hteck 18">
            <a:extLst>
              <a:ext uri="{FF2B5EF4-FFF2-40B4-BE49-F238E27FC236}">
                <a16:creationId xmlns:a16="http://schemas.microsoft.com/office/drawing/2014/main" id="{C3817E22-5D89-4945-2BF7-BF8F54396B54}"/>
              </a:ext>
            </a:extLst>
          </p:cNvPr>
          <p:cNvSpPr/>
          <p:nvPr/>
        </p:nvSpPr>
        <p:spPr>
          <a:xfrm>
            <a:off x="6215770" y="2087252"/>
            <a:ext cx="5425367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&lt;</a:t>
            </a:r>
            <a:r>
              <a:rPr lang="de-DE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question</a:t>
            </a:r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&gt;</a:t>
            </a:r>
          </a:p>
        </p:txBody>
      </p:sp>
      <p:sp>
        <p:nvSpPr>
          <p:cNvPr id="3" name="Textfeld 22">
            <a:extLst>
              <a:ext uri="{FF2B5EF4-FFF2-40B4-BE49-F238E27FC236}">
                <a16:creationId xmlns:a16="http://schemas.microsoft.com/office/drawing/2014/main" id="{16D035F6-E9A4-F7FA-001C-C8A001F55C3B}"/>
              </a:ext>
            </a:extLst>
          </p:cNvPr>
          <p:cNvSpPr txBox="1"/>
          <p:nvPr/>
        </p:nvSpPr>
        <p:spPr>
          <a:xfrm>
            <a:off x="6096000" y="1746504"/>
            <a:ext cx="17519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de-DE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guiding</a:t>
            </a:r>
            <a:r>
              <a:rPr lang="de-DE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questions</a:t>
            </a:r>
            <a:r>
              <a:rPr lang="de-DE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define</a:t>
            </a:r>
            <a:r>
              <a:rPr lang="de-DE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de-DE" sz="8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scope</a:t>
            </a:r>
            <a:r>
              <a:rPr lang="de-DE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de-DE" sz="8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lang="de-DE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research</a:t>
            </a:r>
            <a:r>
              <a:rPr lang="de-DE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</a:t>
            </a:r>
            <a:r>
              <a:rPr lang="de-DE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5" name="Textfeld 29">
            <a:extLst>
              <a:ext uri="{FF2B5EF4-FFF2-40B4-BE49-F238E27FC236}">
                <a16:creationId xmlns:a16="http://schemas.microsoft.com/office/drawing/2014/main" id="{03C1BCF6-C429-EA53-3D23-28E8B00F0A42}"/>
              </a:ext>
            </a:extLst>
          </p:cNvPr>
          <p:cNvSpPr txBox="1"/>
          <p:nvPr/>
        </p:nvSpPr>
        <p:spPr>
          <a:xfrm>
            <a:off x="6096000" y="1515945"/>
            <a:ext cx="12426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QUESTIONS</a:t>
            </a:r>
          </a:p>
        </p:txBody>
      </p:sp>
      <p:sp>
        <p:nvSpPr>
          <p:cNvPr id="6" name="Rechteck 18">
            <a:extLst>
              <a:ext uri="{FF2B5EF4-FFF2-40B4-BE49-F238E27FC236}">
                <a16:creationId xmlns:a16="http://schemas.microsoft.com/office/drawing/2014/main" id="{80A1B693-FA22-5E36-5662-78B22BE2ABD0}"/>
              </a:ext>
            </a:extLst>
          </p:cNvPr>
          <p:cNvSpPr/>
          <p:nvPr/>
        </p:nvSpPr>
        <p:spPr>
          <a:xfrm>
            <a:off x="6215770" y="2529738"/>
            <a:ext cx="5425367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&lt;</a:t>
            </a:r>
            <a:r>
              <a:rPr lang="de-DE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question</a:t>
            </a:r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&gt;</a:t>
            </a:r>
          </a:p>
        </p:txBody>
      </p:sp>
      <p:sp>
        <p:nvSpPr>
          <p:cNvPr id="7" name="Rechteck 18">
            <a:extLst>
              <a:ext uri="{FF2B5EF4-FFF2-40B4-BE49-F238E27FC236}">
                <a16:creationId xmlns:a16="http://schemas.microsoft.com/office/drawing/2014/main" id="{FD20D53F-AA75-5683-C219-4CF444FDCCD8}"/>
              </a:ext>
            </a:extLst>
          </p:cNvPr>
          <p:cNvSpPr/>
          <p:nvPr/>
        </p:nvSpPr>
        <p:spPr>
          <a:xfrm>
            <a:off x="6215770" y="2972224"/>
            <a:ext cx="5425367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&lt;</a:t>
            </a:r>
            <a:r>
              <a:rPr lang="de-DE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question</a:t>
            </a:r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&gt;</a:t>
            </a:r>
          </a:p>
        </p:txBody>
      </p:sp>
      <p:sp>
        <p:nvSpPr>
          <p:cNvPr id="32" name="Rechteck 18">
            <a:extLst>
              <a:ext uri="{FF2B5EF4-FFF2-40B4-BE49-F238E27FC236}">
                <a16:creationId xmlns:a16="http://schemas.microsoft.com/office/drawing/2014/main" id="{6638FCA8-D1FF-7231-5BF1-6B87ACE1CBE5}"/>
              </a:ext>
            </a:extLst>
          </p:cNvPr>
          <p:cNvSpPr/>
          <p:nvPr/>
        </p:nvSpPr>
        <p:spPr>
          <a:xfrm>
            <a:off x="6215770" y="3414710"/>
            <a:ext cx="5425367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&lt;</a:t>
            </a:r>
            <a:r>
              <a:rPr lang="de-DE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question</a:t>
            </a:r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&gt;</a:t>
            </a:r>
          </a:p>
        </p:txBody>
      </p:sp>
      <p:sp>
        <p:nvSpPr>
          <p:cNvPr id="33" name="Rechteck 18">
            <a:extLst>
              <a:ext uri="{FF2B5EF4-FFF2-40B4-BE49-F238E27FC236}">
                <a16:creationId xmlns:a16="http://schemas.microsoft.com/office/drawing/2014/main" id="{146B49DC-A5BE-FCC7-4B02-7E16B46CE813}"/>
              </a:ext>
            </a:extLst>
          </p:cNvPr>
          <p:cNvSpPr/>
          <p:nvPr/>
        </p:nvSpPr>
        <p:spPr>
          <a:xfrm>
            <a:off x="6215770" y="3857196"/>
            <a:ext cx="5425367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&lt;</a:t>
            </a:r>
            <a:r>
              <a:rPr lang="de-DE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question</a:t>
            </a:r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&gt;</a:t>
            </a:r>
          </a:p>
        </p:txBody>
      </p:sp>
      <p:sp>
        <p:nvSpPr>
          <p:cNvPr id="34" name="Rechteck 18">
            <a:extLst>
              <a:ext uri="{FF2B5EF4-FFF2-40B4-BE49-F238E27FC236}">
                <a16:creationId xmlns:a16="http://schemas.microsoft.com/office/drawing/2014/main" id="{6CBB1864-00FF-F616-4A61-AA80D764F5AC}"/>
              </a:ext>
            </a:extLst>
          </p:cNvPr>
          <p:cNvSpPr/>
          <p:nvPr/>
        </p:nvSpPr>
        <p:spPr>
          <a:xfrm>
            <a:off x="6215770" y="4299682"/>
            <a:ext cx="5425367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&lt;</a:t>
            </a:r>
            <a:r>
              <a:rPr lang="de-DE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question</a:t>
            </a:r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&gt;</a:t>
            </a:r>
          </a:p>
        </p:txBody>
      </p:sp>
      <p:sp>
        <p:nvSpPr>
          <p:cNvPr id="35" name="Rechteck 18">
            <a:extLst>
              <a:ext uri="{FF2B5EF4-FFF2-40B4-BE49-F238E27FC236}">
                <a16:creationId xmlns:a16="http://schemas.microsoft.com/office/drawing/2014/main" id="{1082AB1A-4BE2-26A5-C018-D70F9054D96C}"/>
              </a:ext>
            </a:extLst>
          </p:cNvPr>
          <p:cNvSpPr/>
          <p:nvPr/>
        </p:nvSpPr>
        <p:spPr>
          <a:xfrm>
            <a:off x="6215770" y="4742168"/>
            <a:ext cx="5425367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&lt;</a:t>
            </a:r>
            <a:r>
              <a:rPr lang="de-DE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question</a:t>
            </a:r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&gt;</a:t>
            </a:r>
          </a:p>
        </p:txBody>
      </p:sp>
      <p:sp>
        <p:nvSpPr>
          <p:cNvPr id="36" name="Rechteck 18">
            <a:extLst>
              <a:ext uri="{FF2B5EF4-FFF2-40B4-BE49-F238E27FC236}">
                <a16:creationId xmlns:a16="http://schemas.microsoft.com/office/drawing/2014/main" id="{5924611F-9C29-A73D-E353-12ACFB956233}"/>
              </a:ext>
            </a:extLst>
          </p:cNvPr>
          <p:cNvSpPr/>
          <p:nvPr/>
        </p:nvSpPr>
        <p:spPr>
          <a:xfrm>
            <a:off x="6215770" y="5184656"/>
            <a:ext cx="5425367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&lt;</a:t>
            </a:r>
            <a:r>
              <a:rPr lang="de-DE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question</a:t>
            </a:r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10573081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E8AB9D-E466-36A1-EA92-7669B43E1B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EF4B6EAD-7B5B-D761-61E8-98A7CBE3C64E}"/>
              </a:ext>
            </a:extLst>
          </p:cNvPr>
          <p:cNvSpPr txBox="1"/>
          <p:nvPr/>
        </p:nvSpPr>
        <p:spPr>
          <a:xfrm>
            <a:off x="463781" y="6156656"/>
            <a:ext cx="468178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spcAft>
                <a:spcPts val="100"/>
              </a:spcAft>
              <a:buClr>
                <a:schemeClr val="accent6">
                  <a:lumMod val="75000"/>
                </a:schemeClr>
              </a:buClr>
            </a:pPr>
            <a:r>
              <a:rPr lang="de-DE" sz="1000" dirty="0">
                <a:solidFill>
                  <a:schemeClr val="tx2"/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</a:rPr>
              <a:t>© 2026 Orange </a:t>
            </a:r>
            <a:r>
              <a:rPr lang="de-DE" sz="1000" dirty="0" err="1">
                <a:solidFill>
                  <a:schemeClr val="tx2"/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</a:rPr>
              <a:t>Hills</a:t>
            </a:r>
            <a:r>
              <a:rPr lang="de-DE" sz="1000" baseline="30000" dirty="0" err="1">
                <a:solidFill>
                  <a:schemeClr val="tx2"/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</a:rPr>
              <a:t>TM</a:t>
            </a:r>
            <a:r>
              <a:rPr lang="de-DE" sz="1000" dirty="0">
                <a:solidFill>
                  <a:schemeClr val="tx2"/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</a:rPr>
              <a:t> GmbH. All </a:t>
            </a:r>
            <a:r>
              <a:rPr lang="de-DE" sz="1000" dirty="0" err="1">
                <a:solidFill>
                  <a:schemeClr val="tx2"/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</a:rPr>
              <a:t>rights</a:t>
            </a:r>
            <a:r>
              <a:rPr lang="de-DE" sz="1000" dirty="0">
                <a:solidFill>
                  <a:schemeClr val="tx2"/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schemeClr val="tx2"/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</a:rPr>
              <a:t>reserved</a:t>
            </a:r>
            <a:r>
              <a:rPr lang="de-DE" sz="1000" dirty="0">
                <a:solidFill>
                  <a:schemeClr val="tx2"/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Rechteck 18">
            <a:extLst>
              <a:ext uri="{FF2B5EF4-FFF2-40B4-BE49-F238E27FC236}">
                <a16:creationId xmlns:a16="http://schemas.microsoft.com/office/drawing/2014/main" id="{F9DD4BB1-F614-C401-7E76-3C0B4F857FBC}"/>
              </a:ext>
            </a:extLst>
          </p:cNvPr>
          <p:cNvSpPr/>
          <p:nvPr/>
        </p:nvSpPr>
        <p:spPr>
          <a:xfrm>
            <a:off x="2062026" y="1655854"/>
            <a:ext cx="2988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&lt;</a:t>
            </a:r>
            <a:r>
              <a:rPr lang="de-DE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name</a:t>
            </a:r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&gt;</a:t>
            </a:r>
          </a:p>
        </p:txBody>
      </p:sp>
      <p:sp>
        <p:nvSpPr>
          <p:cNvPr id="9" name="Textfeld 3">
            <a:extLst>
              <a:ext uri="{FF2B5EF4-FFF2-40B4-BE49-F238E27FC236}">
                <a16:creationId xmlns:a16="http://schemas.microsoft.com/office/drawing/2014/main" id="{0F0B9A7B-7FA2-DA32-5BCD-4110F2F89A4D}"/>
              </a:ext>
            </a:extLst>
          </p:cNvPr>
          <p:cNvSpPr txBox="1"/>
          <p:nvPr/>
        </p:nvSpPr>
        <p:spPr>
          <a:xfrm>
            <a:off x="457677" y="1677278"/>
            <a:ext cx="109196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>
              <a:defRPr sz="1400" b="1">
                <a:solidFill>
                  <a:srgbClr val="52545B"/>
                </a:solidFill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de-DE" sz="10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 Sponsor</a:t>
            </a:r>
          </a:p>
        </p:txBody>
      </p:sp>
      <p:sp>
        <p:nvSpPr>
          <p:cNvPr id="10" name="Textfeld 22">
            <a:extLst>
              <a:ext uri="{FF2B5EF4-FFF2-40B4-BE49-F238E27FC236}">
                <a16:creationId xmlns:a16="http://schemas.microsoft.com/office/drawing/2014/main" id="{5A60666E-2D9D-7250-294F-20146663782B}"/>
              </a:ext>
            </a:extLst>
          </p:cNvPr>
          <p:cNvSpPr txBox="1"/>
          <p:nvPr/>
        </p:nvSpPr>
        <p:spPr>
          <a:xfrm>
            <a:off x="464044" y="1286156"/>
            <a:ext cx="19123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Who </a:t>
            </a:r>
            <a:r>
              <a:rPr lang="de-DE" sz="8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would</a:t>
            </a:r>
            <a:r>
              <a:rPr lang="de-DE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lang="de-DE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involved</a:t>
            </a:r>
            <a:r>
              <a:rPr lang="de-DE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the </a:t>
            </a:r>
            <a:r>
              <a:rPr lang="de-DE" sz="8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</a:t>
            </a:r>
            <a:r>
              <a:rPr lang="de-DE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</a:t>
            </a:r>
            <a:r>
              <a:rPr lang="de-DE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de-DE" sz="8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next</a:t>
            </a:r>
            <a:r>
              <a:rPr lang="de-DE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weeks</a:t>
            </a:r>
            <a:r>
              <a:rPr lang="de-DE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2" name="TextBox 2">
            <a:extLst>
              <a:ext uri="{FF2B5EF4-FFF2-40B4-BE49-F238E27FC236}">
                <a16:creationId xmlns:a16="http://schemas.microsoft.com/office/drawing/2014/main" id="{916EBA5F-74BB-CE0D-1683-8D65F27775FD}"/>
              </a:ext>
            </a:extLst>
          </p:cNvPr>
          <p:cNvSpPr txBox="1"/>
          <p:nvPr/>
        </p:nvSpPr>
        <p:spPr>
          <a:xfrm>
            <a:off x="12065082" y="3689928"/>
            <a:ext cx="65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indent="0" defTabSz="91440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200" b="0" i="0" u="none" strike="noStrike" kern="0" cap="none" spc="0" normalizeH="0" baseline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feld 29">
            <a:extLst>
              <a:ext uri="{FF2B5EF4-FFF2-40B4-BE49-F238E27FC236}">
                <a16:creationId xmlns:a16="http://schemas.microsoft.com/office/drawing/2014/main" id="{D1385EA4-375A-5C0E-501E-F7167B833D72}"/>
              </a:ext>
            </a:extLst>
          </p:cNvPr>
          <p:cNvSpPr txBox="1"/>
          <p:nvPr/>
        </p:nvSpPr>
        <p:spPr>
          <a:xfrm>
            <a:off x="457677" y="1048128"/>
            <a:ext cx="16589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STAKEHOLDERS</a:t>
            </a:r>
          </a:p>
        </p:txBody>
      </p:sp>
      <p:sp>
        <p:nvSpPr>
          <p:cNvPr id="101" name="Titel 1">
            <a:extLst>
              <a:ext uri="{FF2B5EF4-FFF2-40B4-BE49-F238E27FC236}">
                <a16:creationId xmlns:a16="http://schemas.microsoft.com/office/drawing/2014/main" id="{61341E9D-7DC5-6D9C-0F99-F0A464D23418}"/>
              </a:ext>
            </a:extLst>
          </p:cNvPr>
          <p:cNvSpPr txBox="1">
            <a:spLocks/>
          </p:cNvSpPr>
          <p:nvPr/>
        </p:nvSpPr>
        <p:spPr>
          <a:xfrm>
            <a:off x="464043" y="377531"/>
            <a:ext cx="7648082" cy="27503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rgbClr val="402884"/>
                </a:solidFill>
                <a:latin typeface="Panton Bold" pitchFamily="2" charset="77"/>
                <a:ea typeface="+mj-ea"/>
                <a:cs typeface="+mj-cs"/>
              </a:defRPr>
            </a:lvl1pPr>
          </a:lstStyle>
          <a:p>
            <a:r>
              <a:rPr lang="de-DE" sz="1200" b="0" dirty="0">
                <a:latin typeface="Arial" panose="020B0604020202020204" pitchFamily="34" charset="0"/>
                <a:cs typeface="Arial" panose="020B0604020202020204" pitchFamily="34" charset="0"/>
              </a:rPr>
              <a:t>PROJECT CHARTER EXPLORATION (PHASE II) | &lt;TITLE&gt;</a:t>
            </a:r>
          </a:p>
        </p:txBody>
      </p:sp>
      <p:sp>
        <p:nvSpPr>
          <p:cNvPr id="6" name="Rechteck 18">
            <a:extLst>
              <a:ext uri="{FF2B5EF4-FFF2-40B4-BE49-F238E27FC236}">
                <a16:creationId xmlns:a16="http://schemas.microsoft.com/office/drawing/2014/main" id="{4975B34D-EF0A-2F16-3BCE-73825DECACC5}"/>
              </a:ext>
            </a:extLst>
          </p:cNvPr>
          <p:cNvSpPr/>
          <p:nvPr/>
        </p:nvSpPr>
        <p:spPr>
          <a:xfrm>
            <a:off x="2062026" y="2101107"/>
            <a:ext cx="2988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&lt;</a:t>
            </a:r>
            <a:r>
              <a:rPr lang="de-DE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name</a:t>
            </a:r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&gt;</a:t>
            </a:r>
          </a:p>
        </p:txBody>
      </p:sp>
      <p:sp>
        <p:nvSpPr>
          <p:cNvPr id="11" name="Rechteck 18">
            <a:extLst>
              <a:ext uri="{FF2B5EF4-FFF2-40B4-BE49-F238E27FC236}">
                <a16:creationId xmlns:a16="http://schemas.microsoft.com/office/drawing/2014/main" id="{03B3C269-AF70-44E0-A4F0-57CE971257C6}"/>
              </a:ext>
            </a:extLst>
          </p:cNvPr>
          <p:cNvSpPr/>
          <p:nvPr/>
        </p:nvSpPr>
        <p:spPr>
          <a:xfrm>
            <a:off x="5130349" y="1655854"/>
            <a:ext cx="820511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&lt;</a:t>
            </a:r>
            <a:r>
              <a:rPr lang="de-DE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dep</a:t>
            </a:r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&gt;</a:t>
            </a:r>
          </a:p>
        </p:txBody>
      </p:sp>
      <p:sp>
        <p:nvSpPr>
          <p:cNvPr id="12" name="Rechteck 18">
            <a:extLst>
              <a:ext uri="{FF2B5EF4-FFF2-40B4-BE49-F238E27FC236}">
                <a16:creationId xmlns:a16="http://schemas.microsoft.com/office/drawing/2014/main" id="{FD1665B2-E7BF-8B9D-D730-D8B8CB5D0295}"/>
              </a:ext>
            </a:extLst>
          </p:cNvPr>
          <p:cNvSpPr/>
          <p:nvPr/>
        </p:nvSpPr>
        <p:spPr>
          <a:xfrm>
            <a:off x="5130349" y="2101032"/>
            <a:ext cx="820511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&lt;</a:t>
            </a:r>
            <a:r>
              <a:rPr lang="de-DE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dep</a:t>
            </a:r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&gt;</a:t>
            </a:r>
          </a:p>
        </p:txBody>
      </p:sp>
      <p:sp>
        <p:nvSpPr>
          <p:cNvPr id="13" name="Textfeld 3">
            <a:extLst>
              <a:ext uri="{FF2B5EF4-FFF2-40B4-BE49-F238E27FC236}">
                <a16:creationId xmlns:a16="http://schemas.microsoft.com/office/drawing/2014/main" id="{20E55BC0-3D94-3AEA-B604-1E52F11B6016}"/>
              </a:ext>
            </a:extLst>
          </p:cNvPr>
          <p:cNvSpPr txBox="1"/>
          <p:nvPr/>
        </p:nvSpPr>
        <p:spPr>
          <a:xfrm>
            <a:off x="457677" y="2129713"/>
            <a:ext cx="91563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>
              <a:defRPr sz="1400" b="1">
                <a:solidFill>
                  <a:srgbClr val="52545B"/>
                </a:solidFill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de-DE" sz="10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Team Coach</a:t>
            </a:r>
          </a:p>
        </p:txBody>
      </p:sp>
      <p:sp>
        <p:nvSpPr>
          <p:cNvPr id="14" name="Rechteck 18">
            <a:extLst>
              <a:ext uri="{FF2B5EF4-FFF2-40B4-BE49-F238E27FC236}">
                <a16:creationId xmlns:a16="http://schemas.microsoft.com/office/drawing/2014/main" id="{3A9BB8FE-40C7-0E71-5F93-6E56B985D42F}"/>
              </a:ext>
            </a:extLst>
          </p:cNvPr>
          <p:cNvSpPr/>
          <p:nvPr/>
        </p:nvSpPr>
        <p:spPr>
          <a:xfrm>
            <a:off x="2062026" y="2551756"/>
            <a:ext cx="2988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&lt;</a:t>
            </a:r>
            <a:r>
              <a:rPr lang="de-DE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name</a:t>
            </a:r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&gt;</a:t>
            </a:r>
          </a:p>
        </p:txBody>
      </p:sp>
      <p:sp>
        <p:nvSpPr>
          <p:cNvPr id="15" name="Rechteck 18">
            <a:extLst>
              <a:ext uri="{FF2B5EF4-FFF2-40B4-BE49-F238E27FC236}">
                <a16:creationId xmlns:a16="http://schemas.microsoft.com/office/drawing/2014/main" id="{8C124BF0-CDE7-B0F4-C079-EA22409E4501}"/>
              </a:ext>
            </a:extLst>
          </p:cNvPr>
          <p:cNvSpPr/>
          <p:nvPr/>
        </p:nvSpPr>
        <p:spPr>
          <a:xfrm>
            <a:off x="5130349" y="2551681"/>
            <a:ext cx="820511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&lt;</a:t>
            </a:r>
            <a:r>
              <a:rPr lang="de-DE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dep</a:t>
            </a:r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&gt;</a:t>
            </a:r>
          </a:p>
        </p:txBody>
      </p:sp>
      <p:sp>
        <p:nvSpPr>
          <p:cNvPr id="16" name="Textfeld 3">
            <a:extLst>
              <a:ext uri="{FF2B5EF4-FFF2-40B4-BE49-F238E27FC236}">
                <a16:creationId xmlns:a16="http://schemas.microsoft.com/office/drawing/2014/main" id="{5D34B1CE-BBDB-D8D3-9F84-45DFC932C646}"/>
              </a:ext>
            </a:extLst>
          </p:cNvPr>
          <p:cNvSpPr txBox="1"/>
          <p:nvPr/>
        </p:nvSpPr>
        <p:spPr>
          <a:xfrm>
            <a:off x="457677" y="2587619"/>
            <a:ext cx="130997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>
              <a:defRPr sz="1400" b="1">
                <a:solidFill>
                  <a:srgbClr val="52545B"/>
                </a:solidFill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de-DE" sz="10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Innovation Manager</a:t>
            </a:r>
          </a:p>
        </p:txBody>
      </p:sp>
      <p:sp>
        <p:nvSpPr>
          <p:cNvPr id="39" name="Rechteck 18">
            <a:extLst>
              <a:ext uri="{FF2B5EF4-FFF2-40B4-BE49-F238E27FC236}">
                <a16:creationId xmlns:a16="http://schemas.microsoft.com/office/drawing/2014/main" id="{9B3D2FE1-8B9F-A7D7-1549-23433F0E2657}"/>
              </a:ext>
            </a:extLst>
          </p:cNvPr>
          <p:cNvSpPr/>
          <p:nvPr/>
        </p:nvSpPr>
        <p:spPr>
          <a:xfrm>
            <a:off x="7752304" y="1655854"/>
            <a:ext cx="2988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&lt;</a:t>
            </a:r>
            <a:r>
              <a:rPr lang="de-DE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name</a:t>
            </a:r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&gt;</a:t>
            </a:r>
          </a:p>
        </p:txBody>
      </p:sp>
      <p:sp>
        <p:nvSpPr>
          <p:cNvPr id="40" name="Rechteck 18">
            <a:extLst>
              <a:ext uri="{FF2B5EF4-FFF2-40B4-BE49-F238E27FC236}">
                <a16:creationId xmlns:a16="http://schemas.microsoft.com/office/drawing/2014/main" id="{96978708-2D37-45C1-84E9-462A9F4FB750}"/>
              </a:ext>
            </a:extLst>
          </p:cNvPr>
          <p:cNvSpPr/>
          <p:nvPr/>
        </p:nvSpPr>
        <p:spPr>
          <a:xfrm>
            <a:off x="10820627" y="1655779"/>
            <a:ext cx="820511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&lt;</a:t>
            </a:r>
            <a:r>
              <a:rPr lang="de-DE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dep</a:t>
            </a:r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&gt;</a:t>
            </a:r>
          </a:p>
        </p:txBody>
      </p:sp>
      <p:sp>
        <p:nvSpPr>
          <p:cNvPr id="41" name="Textfeld 3">
            <a:extLst>
              <a:ext uri="{FF2B5EF4-FFF2-40B4-BE49-F238E27FC236}">
                <a16:creationId xmlns:a16="http://schemas.microsoft.com/office/drawing/2014/main" id="{88511444-6FB1-7A34-5398-48BF611BF6F6}"/>
              </a:ext>
            </a:extLst>
          </p:cNvPr>
          <p:cNvSpPr txBox="1"/>
          <p:nvPr/>
        </p:nvSpPr>
        <p:spPr>
          <a:xfrm>
            <a:off x="6249555" y="1684460"/>
            <a:ext cx="105028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>
              <a:defRPr sz="1400" b="1">
                <a:solidFill>
                  <a:srgbClr val="52545B"/>
                </a:solidFill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de-DE" sz="10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Team Manager</a:t>
            </a:r>
          </a:p>
        </p:txBody>
      </p:sp>
      <p:sp>
        <p:nvSpPr>
          <p:cNvPr id="42" name="Rechteck 18">
            <a:extLst>
              <a:ext uri="{FF2B5EF4-FFF2-40B4-BE49-F238E27FC236}">
                <a16:creationId xmlns:a16="http://schemas.microsoft.com/office/drawing/2014/main" id="{94D87999-B1FA-AD77-0E59-CB1EEFD93B93}"/>
              </a:ext>
            </a:extLst>
          </p:cNvPr>
          <p:cNvSpPr/>
          <p:nvPr/>
        </p:nvSpPr>
        <p:spPr>
          <a:xfrm>
            <a:off x="7752304" y="2103971"/>
            <a:ext cx="2988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&lt;</a:t>
            </a:r>
            <a:r>
              <a:rPr lang="de-DE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name</a:t>
            </a:r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&gt;</a:t>
            </a:r>
          </a:p>
        </p:txBody>
      </p:sp>
      <p:sp>
        <p:nvSpPr>
          <p:cNvPr id="43" name="Rechteck 18">
            <a:extLst>
              <a:ext uri="{FF2B5EF4-FFF2-40B4-BE49-F238E27FC236}">
                <a16:creationId xmlns:a16="http://schemas.microsoft.com/office/drawing/2014/main" id="{A0C27238-EFAD-6212-1470-019EED7C4754}"/>
              </a:ext>
            </a:extLst>
          </p:cNvPr>
          <p:cNvSpPr/>
          <p:nvPr/>
        </p:nvSpPr>
        <p:spPr>
          <a:xfrm>
            <a:off x="10820627" y="2103971"/>
            <a:ext cx="820511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&lt;</a:t>
            </a:r>
            <a:r>
              <a:rPr lang="de-DE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dep</a:t>
            </a:r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&gt;</a:t>
            </a:r>
          </a:p>
        </p:txBody>
      </p:sp>
      <p:sp>
        <p:nvSpPr>
          <p:cNvPr id="44" name="Textfeld 3">
            <a:extLst>
              <a:ext uri="{FF2B5EF4-FFF2-40B4-BE49-F238E27FC236}">
                <a16:creationId xmlns:a16="http://schemas.microsoft.com/office/drawing/2014/main" id="{351F2F3C-7634-32C8-0BF5-A5CD89026E44}"/>
              </a:ext>
            </a:extLst>
          </p:cNvPr>
          <p:cNvSpPr txBox="1"/>
          <p:nvPr/>
        </p:nvSpPr>
        <p:spPr>
          <a:xfrm>
            <a:off x="6249555" y="2139834"/>
            <a:ext cx="101662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>
              <a:defRPr sz="1400" b="1">
                <a:solidFill>
                  <a:srgbClr val="52545B"/>
                </a:solidFill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de-DE" sz="10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Team Member</a:t>
            </a:r>
          </a:p>
        </p:txBody>
      </p:sp>
      <p:sp>
        <p:nvSpPr>
          <p:cNvPr id="45" name="Rechteck 18">
            <a:extLst>
              <a:ext uri="{FF2B5EF4-FFF2-40B4-BE49-F238E27FC236}">
                <a16:creationId xmlns:a16="http://schemas.microsoft.com/office/drawing/2014/main" id="{CAE6D358-1805-5DFC-A97B-75D2FA13A326}"/>
              </a:ext>
            </a:extLst>
          </p:cNvPr>
          <p:cNvSpPr/>
          <p:nvPr/>
        </p:nvSpPr>
        <p:spPr>
          <a:xfrm>
            <a:off x="7752304" y="2559693"/>
            <a:ext cx="2988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&lt;</a:t>
            </a:r>
            <a:r>
              <a:rPr lang="de-DE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name</a:t>
            </a:r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&gt;</a:t>
            </a:r>
          </a:p>
        </p:txBody>
      </p:sp>
      <p:sp>
        <p:nvSpPr>
          <p:cNvPr id="46" name="Rechteck 18">
            <a:extLst>
              <a:ext uri="{FF2B5EF4-FFF2-40B4-BE49-F238E27FC236}">
                <a16:creationId xmlns:a16="http://schemas.microsoft.com/office/drawing/2014/main" id="{D5CDE10E-391E-9485-B7C2-1617B615459B}"/>
              </a:ext>
            </a:extLst>
          </p:cNvPr>
          <p:cNvSpPr/>
          <p:nvPr/>
        </p:nvSpPr>
        <p:spPr>
          <a:xfrm>
            <a:off x="10820627" y="2559693"/>
            <a:ext cx="820511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&lt;</a:t>
            </a:r>
            <a:r>
              <a:rPr lang="de-DE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dep</a:t>
            </a:r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&gt;</a:t>
            </a:r>
          </a:p>
        </p:txBody>
      </p:sp>
      <p:sp>
        <p:nvSpPr>
          <p:cNvPr id="47" name="Textfeld 3">
            <a:extLst>
              <a:ext uri="{FF2B5EF4-FFF2-40B4-BE49-F238E27FC236}">
                <a16:creationId xmlns:a16="http://schemas.microsoft.com/office/drawing/2014/main" id="{C55D40A6-85BB-3408-3463-6AD2FCB7F7A7}"/>
              </a:ext>
            </a:extLst>
          </p:cNvPr>
          <p:cNvSpPr txBox="1"/>
          <p:nvPr/>
        </p:nvSpPr>
        <p:spPr>
          <a:xfrm>
            <a:off x="6249555" y="2595556"/>
            <a:ext cx="101662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>
              <a:defRPr sz="1400" b="1">
                <a:solidFill>
                  <a:srgbClr val="52545B"/>
                </a:solidFill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de-DE" sz="10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Team Member</a:t>
            </a:r>
          </a:p>
        </p:txBody>
      </p:sp>
      <p:sp>
        <p:nvSpPr>
          <p:cNvPr id="48" name="Rechteck 18">
            <a:extLst>
              <a:ext uri="{FF2B5EF4-FFF2-40B4-BE49-F238E27FC236}">
                <a16:creationId xmlns:a16="http://schemas.microsoft.com/office/drawing/2014/main" id="{BF0E62DD-D6C1-A188-9AB5-02DB08030FF7}"/>
              </a:ext>
            </a:extLst>
          </p:cNvPr>
          <p:cNvSpPr/>
          <p:nvPr/>
        </p:nvSpPr>
        <p:spPr>
          <a:xfrm>
            <a:off x="7752304" y="3010558"/>
            <a:ext cx="2988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&lt;</a:t>
            </a:r>
            <a:r>
              <a:rPr lang="de-DE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name</a:t>
            </a:r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&gt;</a:t>
            </a:r>
          </a:p>
        </p:txBody>
      </p:sp>
      <p:sp>
        <p:nvSpPr>
          <p:cNvPr id="49" name="Rechteck 18">
            <a:extLst>
              <a:ext uri="{FF2B5EF4-FFF2-40B4-BE49-F238E27FC236}">
                <a16:creationId xmlns:a16="http://schemas.microsoft.com/office/drawing/2014/main" id="{18F7EAD2-D500-D3FC-E66D-96E0F75C9AAA}"/>
              </a:ext>
            </a:extLst>
          </p:cNvPr>
          <p:cNvSpPr/>
          <p:nvPr/>
        </p:nvSpPr>
        <p:spPr>
          <a:xfrm>
            <a:off x="10820627" y="3010558"/>
            <a:ext cx="820511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&lt;</a:t>
            </a:r>
            <a:r>
              <a:rPr lang="de-DE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dep</a:t>
            </a:r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&gt;</a:t>
            </a:r>
          </a:p>
        </p:txBody>
      </p:sp>
      <p:sp>
        <p:nvSpPr>
          <p:cNvPr id="50" name="Textfeld 3">
            <a:extLst>
              <a:ext uri="{FF2B5EF4-FFF2-40B4-BE49-F238E27FC236}">
                <a16:creationId xmlns:a16="http://schemas.microsoft.com/office/drawing/2014/main" id="{EC58BCAE-AE56-BED4-16CE-6448EDED387F}"/>
              </a:ext>
            </a:extLst>
          </p:cNvPr>
          <p:cNvSpPr txBox="1"/>
          <p:nvPr/>
        </p:nvSpPr>
        <p:spPr>
          <a:xfrm>
            <a:off x="6249555" y="3046421"/>
            <a:ext cx="101662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>
              <a:defRPr sz="1400" b="1">
                <a:solidFill>
                  <a:srgbClr val="52545B"/>
                </a:solidFill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de-DE" sz="10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Team Member</a:t>
            </a:r>
          </a:p>
        </p:txBody>
      </p:sp>
      <p:sp>
        <p:nvSpPr>
          <p:cNvPr id="51" name="Rechteck 18">
            <a:extLst>
              <a:ext uri="{FF2B5EF4-FFF2-40B4-BE49-F238E27FC236}">
                <a16:creationId xmlns:a16="http://schemas.microsoft.com/office/drawing/2014/main" id="{D5868BF2-7F7C-E9DE-8A73-6CB023B61901}"/>
              </a:ext>
            </a:extLst>
          </p:cNvPr>
          <p:cNvSpPr/>
          <p:nvPr/>
        </p:nvSpPr>
        <p:spPr>
          <a:xfrm>
            <a:off x="7752304" y="3459025"/>
            <a:ext cx="2988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&lt;</a:t>
            </a:r>
            <a:r>
              <a:rPr lang="de-DE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name</a:t>
            </a:r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&gt;</a:t>
            </a:r>
          </a:p>
        </p:txBody>
      </p:sp>
      <p:sp>
        <p:nvSpPr>
          <p:cNvPr id="52" name="Rechteck 18">
            <a:extLst>
              <a:ext uri="{FF2B5EF4-FFF2-40B4-BE49-F238E27FC236}">
                <a16:creationId xmlns:a16="http://schemas.microsoft.com/office/drawing/2014/main" id="{434B474D-B7B4-3328-FCD8-A11CFDE89193}"/>
              </a:ext>
            </a:extLst>
          </p:cNvPr>
          <p:cNvSpPr/>
          <p:nvPr/>
        </p:nvSpPr>
        <p:spPr>
          <a:xfrm>
            <a:off x="10820627" y="3459025"/>
            <a:ext cx="820511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&lt;</a:t>
            </a:r>
            <a:r>
              <a:rPr lang="de-DE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dep</a:t>
            </a:r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&gt;</a:t>
            </a:r>
          </a:p>
        </p:txBody>
      </p:sp>
      <p:sp>
        <p:nvSpPr>
          <p:cNvPr id="53" name="Textfeld 3">
            <a:extLst>
              <a:ext uri="{FF2B5EF4-FFF2-40B4-BE49-F238E27FC236}">
                <a16:creationId xmlns:a16="http://schemas.microsoft.com/office/drawing/2014/main" id="{F953F989-32B4-2BE9-3517-45C7EA89985F}"/>
              </a:ext>
            </a:extLst>
          </p:cNvPr>
          <p:cNvSpPr txBox="1"/>
          <p:nvPr/>
        </p:nvSpPr>
        <p:spPr>
          <a:xfrm>
            <a:off x="6249555" y="3494888"/>
            <a:ext cx="105189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>
              <a:defRPr sz="1400" b="1">
                <a:solidFill>
                  <a:srgbClr val="52545B"/>
                </a:solidFill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de-DE" sz="10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Team Member</a:t>
            </a:r>
          </a:p>
        </p:txBody>
      </p:sp>
      <p:grpSp>
        <p:nvGrpSpPr>
          <p:cNvPr id="55" name="Gruppieren 5">
            <a:extLst>
              <a:ext uri="{FF2B5EF4-FFF2-40B4-BE49-F238E27FC236}">
                <a16:creationId xmlns:a16="http://schemas.microsoft.com/office/drawing/2014/main" id="{D31E64F3-2FA9-9E15-6142-7D60BB061A91}"/>
              </a:ext>
            </a:extLst>
          </p:cNvPr>
          <p:cNvGrpSpPr/>
          <p:nvPr/>
        </p:nvGrpSpPr>
        <p:grpSpPr>
          <a:xfrm>
            <a:off x="454621" y="3516667"/>
            <a:ext cx="10366600" cy="2432223"/>
            <a:chOff x="454621" y="535079"/>
            <a:chExt cx="10366600" cy="2432223"/>
          </a:xfrm>
        </p:grpSpPr>
        <p:sp>
          <p:nvSpPr>
            <p:cNvPr id="56" name="Textfeld 17">
              <a:extLst>
                <a:ext uri="{FF2B5EF4-FFF2-40B4-BE49-F238E27FC236}">
                  <a16:creationId xmlns:a16="http://schemas.microsoft.com/office/drawing/2014/main" id="{6D94B628-7BDF-A16D-2E69-060312B284F8}"/>
                </a:ext>
              </a:extLst>
            </p:cNvPr>
            <p:cNvSpPr txBox="1"/>
            <p:nvPr/>
          </p:nvSpPr>
          <p:spPr>
            <a:xfrm>
              <a:off x="459516" y="535079"/>
              <a:ext cx="130356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4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SCHEDULDE</a:t>
              </a:r>
            </a:p>
          </p:txBody>
        </p:sp>
        <p:sp>
          <p:nvSpPr>
            <p:cNvPr id="57" name="Textfeld 24">
              <a:extLst>
                <a:ext uri="{FF2B5EF4-FFF2-40B4-BE49-F238E27FC236}">
                  <a16:creationId xmlns:a16="http://schemas.microsoft.com/office/drawing/2014/main" id="{2A2C0C5E-3D11-990D-EBFB-98C56390EFFD}"/>
                </a:ext>
              </a:extLst>
            </p:cNvPr>
            <p:cNvSpPr txBox="1"/>
            <p:nvPr/>
          </p:nvSpPr>
          <p:spPr>
            <a:xfrm>
              <a:off x="454621" y="794489"/>
              <a:ext cx="176817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800" dirty="0" err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When</a:t>
              </a:r>
              <a:r>
                <a:rPr lang="de-DE" sz="8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800" dirty="0" err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does</a:t>
              </a:r>
              <a:r>
                <a:rPr lang="de-DE" sz="8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the </a:t>
              </a:r>
              <a:r>
                <a:rPr lang="de-DE" sz="800" dirty="0" err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project</a:t>
              </a:r>
              <a:r>
                <a:rPr lang="de-DE" sz="8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800" dirty="0" err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start</a:t>
              </a:r>
              <a:r>
                <a:rPr lang="de-DE" sz="8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and </a:t>
              </a:r>
              <a:r>
                <a:rPr lang="de-DE" sz="800" dirty="0" err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what</a:t>
              </a:r>
              <a:r>
                <a:rPr lang="de-DE" sz="8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800" dirty="0" err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are</a:t>
              </a:r>
              <a:r>
                <a:rPr lang="de-DE" sz="8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important </a:t>
              </a:r>
              <a:r>
                <a:rPr lang="de-DE" sz="800" dirty="0" err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milestones</a:t>
              </a:r>
              <a:r>
                <a:rPr lang="de-DE" sz="8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58" name="Richtungspfeil 2">
              <a:extLst>
                <a:ext uri="{FF2B5EF4-FFF2-40B4-BE49-F238E27FC236}">
                  <a16:creationId xmlns:a16="http://schemas.microsoft.com/office/drawing/2014/main" id="{7BED22CA-F6D7-7610-AFC3-F856DB3155BD}"/>
                </a:ext>
              </a:extLst>
            </p:cNvPr>
            <p:cNvSpPr/>
            <p:nvPr/>
          </p:nvSpPr>
          <p:spPr>
            <a:xfrm>
              <a:off x="557548" y="2040888"/>
              <a:ext cx="1260000" cy="540000"/>
            </a:xfrm>
            <a:prstGeom prst="homePlate">
              <a:avLst>
                <a:gd name="adj" fmla="val 2146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SETUP</a:t>
              </a:r>
            </a:p>
          </p:txBody>
        </p:sp>
        <p:sp>
          <p:nvSpPr>
            <p:cNvPr id="59" name="Eingebuchteter Richtungspfeil 50">
              <a:extLst>
                <a:ext uri="{FF2B5EF4-FFF2-40B4-BE49-F238E27FC236}">
                  <a16:creationId xmlns:a16="http://schemas.microsoft.com/office/drawing/2014/main" id="{DFBF0DC0-BDDD-A7A1-294E-DF5B807B6F22}"/>
                </a:ext>
              </a:extLst>
            </p:cNvPr>
            <p:cNvSpPr/>
            <p:nvPr/>
          </p:nvSpPr>
          <p:spPr>
            <a:xfrm>
              <a:off x="1716721" y="2040888"/>
              <a:ext cx="2826000" cy="540000"/>
            </a:xfrm>
            <a:prstGeom prst="chevron">
              <a:avLst>
                <a:gd name="adj" fmla="val 22457"/>
              </a:avLst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EXPLORE</a:t>
              </a:r>
            </a:p>
          </p:txBody>
        </p:sp>
        <p:sp>
          <p:nvSpPr>
            <p:cNvPr id="60" name="Eingebuchteter Richtungspfeil 51">
              <a:extLst>
                <a:ext uri="{FF2B5EF4-FFF2-40B4-BE49-F238E27FC236}">
                  <a16:creationId xmlns:a16="http://schemas.microsoft.com/office/drawing/2014/main" id="{EC9146DC-55ED-B3E1-986C-99F4691CBBAE}"/>
                </a:ext>
              </a:extLst>
            </p:cNvPr>
            <p:cNvSpPr/>
            <p:nvPr/>
          </p:nvSpPr>
          <p:spPr>
            <a:xfrm>
              <a:off x="4438719" y="2040888"/>
              <a:ext cx="1652400" cy="540000"/>
            </a:xfrm>
            <a:prstGeom prst="chevron">
              <a:avLst>
                <a:gd name="adj" fmla="val 23451"/>
              </a:avLst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REVIEW</a:t>
              </a:r>
            </a:p>
          </p:txBody>
        </p:sp>
        <p:sp>
          <p:nvSpPr>
            <p:cNvPr id="61" name="Eingebuchteter Richtungspfeil 52">
              <a:extLst>
                <a:ext uri="{FF2B5EF4-FFF2-40B4-BE49-F238E27FC236}">
                  <a16:creationId xmlns:a16="http://schemas.microsoft.com/office/drawing/2014/main" id="{14753531-A59F-AFB6-ED68-598F2B59C3CF}"/>
                </a:ext>
              </a:extLst>
            </p:cNvPr>
            <p:cNvSpPr/>
            <p:nvPr/>
          </p:nvSpPr>
          <p:spPr>
            <a:xfrm>
              <a:off x="5980767" y="2040888"/>
              <a:ext cx="2808000" cy="540000"/>
            </a:xfrm>
            <a:prstGeom prst="chevron">
              <a:avLst>
                <a:gd name="adj" fmla="val 23935"/>
              </a:avLst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EXPLORE</a:t>
              </a:r>
            </a:p>
          </p:txBody>
        </p:sp>
        <p:sp>
          <p:nvSpPr>
            <p:cNvPr id="62" name="Eingebuchteter Richtungspfeil 53">
              <a:extLst>
                <a:ext uri="{FF2B5EF4-FFF2-40B4-BE49-F238E27FC236}">
                  <a16:creationId xmlns:a16="http://schemas.microsoft.com/office/drawing/2014/main" id="{8FC2CE11-5327-27DE-38B8-55EF92569A25}"/>
                </a:ext>
              </a:extLst>
            </p:cNvPr>
            <p:cNvSpPr/>
            <p:nvPr/>
          </p:nvSpPr>
          <p:spPr>
            <a:xfrm>
              <a:off x="8683944" y="2040888"/>
              <a:ext cx="1874171" cy="540000"/>
            </a:xfrm>
            <a:prstGeom prst="chevron">
              <a:avLst>
                <a:gd name="adj" fmla="val 24647"/>
              </a:avLst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CONSOLIDATE</a:t>
              </a:r>
            </a:p>
          </p:txBody>
        </p:sp>
        <p:cxnSp>
          <p:nvCxnSpPr>
            <p:cNvPr id="63" name="Gerade Verbindung 55">
              <a:extLst>
                <a:ext uri="{FF2B5EF4-FFF2-40B4-BE49-F238E27FC236}">
                  <a16:creationId xmlns:a16="http://schemas.microsoft.com/office/drawing/2014/main" id="{4C89DABA-FE53-F99B-29B5-7B044B98DC1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720272" y="1324881"/>
              <a:ext cx="0" cy="72000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Textfeld 56">
              <a:extLst>
                <a:ext uri="{FF2B5EF4-FFF2-40B4-BE49-F238E27FC236}">
                  <a16:creationId xmlns:a16="http://schemas.microsoft.com/office/drawing/2014/main" id="{D1440C12-5639-F472-ABDC-B4E82961C622}"/>
                </a:ext>
              </a:extLst>
            </p:cNvPr>
            <p:cNvSpPr txBox="1"/>
            <p:nvPr/>
          </p:nvSpPr>
          <p:spPr>
            <a:xfrm>
              <a:off x="1728739" y="1264580"/>
              <a:ext cx="155683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0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Kick-off </a:t>
              </a:r>
              <a:r>
                <a:rPr lang="de-DE" sz="1000" b="1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workshop</a:t>
              </a:r>
              <a:r>
                <a:rPr lang="de-DE" sz="10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| 1d</a:t>
              </a:r>
            </a:p>
            <a:p>
              <a:r>
                <a:rPr lang="de-DE" sz="10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dd.mm.yyyy</a:t>
              </a:r>
              <a:endPara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Textfeld 58">
              <a:extLst>
                <a:ext uri="{FF2B5EF4-FFF2-40B4-BE49-F238E27FC236}">
                  <a16:creationId xmlns:a16="http://schemas.microsoft.com/office/drawing/2014/main" id="{4E18FB63-3075-DC7E-7113-A128C310B3D3}"/>
                </a:ext>
              </a:extLst>
            </p:cNvPr>
            <p:cNvSpPr txBox="1"/>
            <p:nvPr/>
          </p:nvSpPr>
          <p:spPr>
            <a:xfrm>
              <a:off x="5030138" y="1251375"/>
              <a:ext cx="151836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0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Review </a:t>
              </a:r>
              <a:r>
                <a:rPr lang="de-DE" sz="1000" b="1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workshop</a:t>
              </a:r>
              <a:r>
                <a:rPr lang="de-DE" sz="10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| 1d</a:t>
              </a:r>
            </a:p>
            <a:p>
              <a:r>
                <a:rPr lang="de-DE" sz="10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dd.mm.yyyy</a:t>
              </a:r>
              <a:endPara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Textfeld 62">
              <a:extLst>
                <a:ext uri="{FF2B5EF4-FFF2-40B4-BE49-F238E27FC236}">
                  <a16:creationId xmlns:a16="http://schemas.microsoft.com/office/drawing/2014/main" id="{24A5463E-4424-5CDB-59F8-CBEE23EFE07D}"/>
                </a:ext>
              </a:extLst>
            </p:cNvPr>
            <p:cNvSpPr txBox="1"/>
            <p:nvPr/>
          </p:nvSpPr>
          <p:spPr>
            <a:xfrm>
              <a:off x="9009507" y="1262128"/>
              <a:ext cx="181171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000" b="1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Consolidate</a:t>
              </a:r>
              <a:r>
                <a:rPr lang="de-DE" sz="10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000" b="1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workshop</a:t>
              </a:r>
              <a:r>
                <a:rPr lang="de-DE" sz="10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| 1d</a:t>
              </a:r>
            </a:p>
            <a:p>
              <a:r>
                <a:rPr lang="de-DE" sz="10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dd.mm.yyyy</a:t>
              </a:r>
              <a:endPara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68" name="Gerade Verbindung 63">
              <a:extLst>
                <a:ext uri="{FF2B5EF4-FFF2-40B4-BE49-F238E27FC236}">
                  <a16:creationId xmlns:a16="http://schemas.microsoft.com/office/drawing/2014/main" id="{0031ABBF-88EF-3A5B-CD32-603C3854D40E}"/>
                </a:ext>
              </a:extLst>
            </p:cNvPr>
            <p:cNvCxnSpPr/>
            <p:nvPr/>
          </p:nvCxnSpPr>
          <p:spPr>
            <a:xfrm flipV="1">
              <a:off x="5025437" y="1324881"/>
              <a:ext cx="0" cy="72000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Gerade Verbindung 64">
              <a:extLst>
                <a:ext uri="{FF2B5EF4-FFF2-40B4-BE49-F238E27FC236}">
                  <a16:creationId xmlns:a16="http://schemas.microsoft.com/office/drawing/2014/main" id="{39D021DC-C6FB-A6FA-F4A1-C77FE243E635}"/>
                </a:ext>
              </a:extLst>
            </p:cNvPr>
            <p:cNvCxnSpPr/>
            <p:nvPr/>
          </p:nvCxnSpPr>
          <p:spPr>
            <a:xfrm flipV="1">
              <a:off x="9010421" y="1324881"/>
              <a:ext cx="0" cy="72000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Gerade Verbindung 67">
              <a:extLst>
                <a:ext uri="{FF2B5EF4-FFF2-40B4-BE49-F238E27FC236}">
                  <a16:creationId xmlns:a16="http://schemas.microsoft.com/office/drawing/2014/main" id="{4571F891-314D-147D-F6A7-C2D24DCDB67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725469" y="2577089"/>
              <a:ext cx="0" cy="36000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Textfeld 68">
              <a:extLst>
                <a:ext uri="{FF2B5EF4-FFF2-40B4-BE49-F238E27FC236}">
                  <a16:creationId xmlns:a16="http://schemas.microsoft.com/office/drawing/2014/main" id="{12224937-AEDC-B642-9710-ECB33FD2DC75}"/>
                </a:ext>
              </a:extLst>
            </p:cNvPr>
            <p:cNvSpPr txBox="1"/>
            <p:nvPr/>
          </p:nvSpPr>
          <p:spPr>
            <a:xfrm>
              <a:off x="1724893" y="2721080"/>
              <a:ext cx="86754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0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dd.mm.yyyy</a:t>
              </a:r>
              <a:endPara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3" name="Gerade Verbindung 69">
              <a:extLst>
                <a:ext uri="{FF2B5EF4-FFF2-40B4-BE49-F238E27FC236}">
                  <a16:creationId xmlns:a16="http://schemas.microsoft.com/office/drawing/2014/main" id="{36A87407-DB12-8C7C-C90E-1F0CBDF7C74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445007" y="2572818"/>
              <a:ext cx="0" cy="36000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4" name="Textfeld 70">
              <a:extLst>
                <a:ext uri="{FF2B5EF4-FFF2-40B4-BE49-F238E27FC236}">
                  <a16:creationId xmlns:a16="http://schemas.microsoft.com/office/drawing/2014/main" id="{D53D8914-0B1D-CECB-19F4-F988FFE6C2DF}"/>
                </a:ext>
              </a:extLst>
            </p:cNvPr>
            <p:cNvSpPr txBox="1"/>
            <p:nvPr/>
          </p:nvSpPr>
          <p:spPr>
            <a:xfrm>
              <a:off x="4447606" y="2716809"/>
              <a:ext cx="86754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0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dd.mm.yyyy</a:t>
              </a:r>
              <a:endPara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5" name="Gerade Verbindung 71">
              <a:extLst>
                <a:ext uri="{FF2B5EF4-FFF2-40B4-BE49-F238E27FC236}">
                  <a16:creationId xmlns:a16="http://schemas.microsoft.com/office/drawing/2014/main" id="{9C0A48CD-A28A-5490-3899-DB79C951454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989285" y="2577089"/>
              <a:ext cx="0" cy="36000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Textfeld 72">
              <a:extLst>
                <a:ext uri="{FF2B5EF4-FFF2-40B4-BE49-F238E27FC236}">
                  <a16:creationId xmlns:a16="http://schemas.microsoft.com/office/drawing/2014/main" id="{C651DA3E-FF01-9621-4635-B67084D68A06}"/>
                </a:ext>
              </a:extLst>
            </p:cNvPr>
            <p:cNvSpPr txBox="1"/>
            <p:nvPr/>
          </p:nvSpPr>
          <p:spPr>
            <a:xfrm>
              <a:off x="5988709" y="2721080"/>
              <a:ext cx="86754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0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dd.mm.yyyy</a:t>
              </a:r>
              <a:endPara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7" name="Gerade Verbindung 73">
              <a:extLst>
                <a:ext uri="{FF2B5EF4-FFF2-40B4-BE49-F238E27FC236}">
                  <a16:creationId xmlns:a16="http://schemas.microsoft.com/office/drawing/2014/main" id="{501DE77B-81C8-6787-4577-C96F302ED32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689182" y="2577090"/>
              <a:ext cx="0" cy="36000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8" name="Textfeld 74">
              <a:extLst>
                <a:ext uri="{FF2B5EF4-FFF2-40B4-BE49-F238E27FC236}">
                  <a16:creationId xmlns:a16="http://schemas.microsoft.com/office/drawing/2014/main" id="{11541FEB-BD2A-8134-A1FC-2EF4ED2ACC56}"/>
                </a:ext>
              </a:extLst>
            </p:cNvPr>
            <p:cNvSpPr txBox="1"/>
            <p:nvPr/>
          </p:nvSpPr>
          <p:spPr>
            <a:xfrm>
              <a:off x="8696094" y="2721081"/>
              <a:ext cx="86754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0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dd.mm.yyyy</a:t>
              </a:r>
              <a:endPara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9" name="Gerade Verbindung 75">
              <a:extLst>
                <a:ext uri="{FF2B5EF4-FFF2-40B4-BE49-F238E27FC236}">
                  <a16:creationId xmlns:a16="http://schemas.microsoft.com/office/drawing/2014/main" id="{A0A14798-252E-4048-6ED1-6E81E33FBCF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1374" y="2580888"/>
              <a:ext cx="0" cy="36000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" name="Textfeld 76">
              <a:extLst>
                <a:ext uri="{FF2B5EF4-FFF2-40B4-BE49-F238E27FC236}">
                  <a16:creationId xmlns:a16="http://schemas.microsoft.com/office/drawing/2014/main" id="{B66DE6C6-9732-8EDA-906E-D618F69C6B94}"/>
                </a:ext>
              </a:extLst>
            </p:cNvPr>
            <p:cNvSpPr txBox="1"/>
            <p:nvPr/>
          </p:nvSpPr>
          <p:spPr>
            <a:xfrm>
              <a:off x="567659" y="2721080"/>
              <a:ext cx="86754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0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dd.mm.yyyy</a:t>
              </a:r>
              <a:endPara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1" name="Rechteck 18">
            <a:extLst>
              <a:ext uri="{FF2B5EF4-FFF2-40B4-BE49-F238E27FC236}">
                <a16:creationId xmlns:a16="http://schemas.microsoft.com/office/drawing/2014/main" id="{3B0466F9-207C-2721-33BE-FC6F50B9410E}"/>
              </a:ext>
            </a:extLst>
          </p:cNvPr>
          <p:cNvSpPr/>
          <p:nvPr/>
        </p:nvSpPr>
        <p:spPr>
          <a:xfrm>
            <a:off x="2062026" y="2982937"/>
            <a:ext cx="2988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&lt;</a:t>
            </a:r>
            <a:r>
              <a:rPr lang="de-DE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name</a:t>
            </a:r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&gt;</a:t>
            </a:r>
          </a:p>
        </p:txBody>
      </p:sp>
      <p:sp>
        <p:nvSpPr>
          <p:cNvPr id="82" name="Rechteck 18">
            <a:extLst>
              <a:ext uri="{FF2B5EF4-FFF2-40B4-BE49-F238E27FC236}">
                <a16:creationId xmlns:a16="http://schemas.microsoft.com/office/drawing/2014/main" id="{B241BBC1-A972-1C33-8B99-E197610CB570}"/>
              </a:ext>
            </a:extLst>
          </p:cNvPr>
          <p:cNvSpPr/>
          <p:nvPr/>
        </p:nvSpPr>
        <p:spPr>
          <a:xfrm>
            <a:off x="5130349" y="2982862"/>
            <a:ext cx="820511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&lt;</a:t>
            </a:r>
            <a:r>
              <a:rPr lang="de-DE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dep</a:t>
            </a:r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&gt;</a:t>
            </a:r>
          </a:p>
        </p:txBody>
      </p:sp>
      <p:sp>
        <p:nvSpPr>
          <p:cNvPr id="83" name="Textfeld 3">
            <a:extLst>
              <a:ext uri="{FF2B5EF4-FFF2-40B4-BE49-F238E27FC236}">
                <a16:creationId xmlns:a16="http://schemas.microsoft.com/office/drawing/2014/main" id="{B20A6544-51E5-3E80-B6EB-4739775B9852}"/>
              </a:ext>
            </a:extLst>
          </p:cNvPr>
          <p:cNvSpPr txBox="1"/>
          <p:nvPr/>
        </p:nvSpPr>
        <p:spPr>
          <a:xfrm>
            <a:off x="457677" y="3018800"/>
            <a:ext cx="6976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>
              <a:defRPr sz="1400" b="1">
                <a:solidFill>
                  <a:srgbClr val="52545B"/>
                </a:solidFill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de-DE" sz="10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Maverick</a:t>
            </a:r>
          </a:p>
        </p:txBody>
      </p:sp>
    </p:spTree>
    <p:extLst>
      <p:ext uri="{BB962C8B-B14F-4D97-AF65-F5344CB8AC3E}">
        <p14:creationId xmlns:p14="http://schemas.microsoft.com/office/powerpoint/2010/main" val="800440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2EF26F-7682-6C67-29F0-D7EC56847A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C197982E-7927-3EFB-8434-A9475A55C22B}"/>
              </a:ext>
            </a:extLst>
          </p:cNvPr>
          <p:cNvSpPr txBox="1"/>
          <p:nvPr/>
        </p:nvSpPr>
        <p:spPr>
          <a:xfrm>
            <a:off x="463781" y="6156656"/>
            <a:ext cx="468178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spcAft>
                <a:spcPts val="100"/>
              </a:spcAft>
              <a:buClr>
                <a:schemeClr val="accent6">
                  <a:lumMod val="75000"/>
                </a:schemeClr>
              </a:buClr>
            </a:pPr>
            <a:r>
              <a:rPr lang="de-DE" sz="1000" dirty="0">
                <a:solidFill>
                  <a:schemeClr val="tx2"/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</a:rPr>
              <a:t>© 2026 Orange </a:t>
            </a:r>
            <a:r>
              <a:rPr lang="de-DE" sz="1000" dirty="0" err="1">
                <a:solidFill>
                  <a:schemeClr val="tx2"/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</a:rPr>
              <a:t>Hills</a:t>
            </a:r>
            <a:r>
              <a:rPr lang="de-DE" sz="1000" baseline="30000" dirty="0" err="1">
                <a:solidFill>
                  <a:schemeClr val="tx2"/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</a:rPr>
              <a:t>TM</a:t>
            </a:r>
            <a:r>
              <a:rPr lang="de-DE" sz="1000" dirty="0">
                <a:solidFill>
                  <a:schemeClr val="tx2"/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</a:rPr>
              <a:t> GmbH. All </a:t>
            </a:r>
            <a:r>
              <a:rPr lang="de-DE" sz="1000" dirty="0" err="1">
                <a:solidFill>
                  <a:schemeClr val="tx2"/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</a:rPr>
              <a:t>rights</a:t>
            </a:r>
            <a:r>
              <a:rPr lang="de-DE" sz="1000" dirty="0">
                <a:solidFill>
                  <a:schemeClr val="tx2"/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schemeClr val="tx2"/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</a:rPr>
              <a:t>reserved</a:t>
            </a:r>
            <a:r>
              <a:rPr lang="de-DE" sz="1000" dirty="0">
                <a:solidFill>
                  <a:schemeClr val="tx2"/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01" name="Titel 1">
            <a:extLst>
              <a:ext uri="{FF2B5EF4-FFF2-40B4-BE49-F238E27FC236}">
                <a16:creationId xmlns:a16="http://schemas.microsoft.com/office/drawing/2014/main" id="{B0A06FB6-87EE-B734-C3FF-E056FE36D8C6}"/>
              </a:ext>
            </a:extLst>
          </p:cNvPr>
          <p:cNvSpPr txBox="1">
            <a:spLocks/>
          </p:cNvSpPr>
          <p:nvPr/>
        </p:nvSpPr>
        <p:spPr>
          <a:xfrm>
            <a:off x="464043" y="377531"/>
            <a:ext cx="7648082" cy="27503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rgbClr val="402884"/>
                </a:solidFill>
                <a:latin typeface="Panton Bold" pitchFamily="2" charset="77"/>
                <a:ea typeface="+mj-ea"/>
                <a:cs typeface="+mj-cs"/>
              </a:defRPr>
            </a:lvl1pPr>
          </a:lstStyle>
          <a:p>
            <a:r>
              <a:rPr lang="de-DE" sz="1200" b="0" dirty="0">
                <a:latin typeface="Arial" panose="020B0604020202020204" pitchFamily="34" charset="0"/>
                <a:cs typeface="Arial" panose="020B0604020202020204" pitchFamily="34" charset="0"/>
              </a:rPr>
              <a:t>PROJECT CHARTER EXPLORATION (PHASE II) | &lt;TITLE&gt;</a:t>
            </a:r>
          </a:p>
        </p:txBody>
      </p:sp>
      <p:sp>
        <p:nvSpPr>
          <p:cNvPr id="2" name="Textfeld 77">
            <a:extLst>
              <a:ext uri="{FF2B5EF4-FFF2-40B4-BE49-F238E27FC236}">
                <a16:creationId xmlns:a16="http://schemas.microsoft.com/office/drawing/2014/main" id="{73E44C50-23AD-758F-5572-72FBCC4CE02B}"/>
              </a:ext>
            </a:extLst>
          </p:cNvPr>
          <p:cNvSpPr txBox="1"/>
          <p:nvPr/>
        </p:nvSpPr>
        <p:spPr>
          <a:xfrm>
            <a:off x="459516" y="1030037"/>
            <a:ext cx="13308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AVAILABILTY</a:t>
            </a:r>
          </a:p>
        </p:txBody>
      </p:sp>
      <p:sp>
        <p:nvSpPr>
          <p:cNvPr id="3" name="Textfeld 78">
            <a:extLst>
              <a:ext uri="{FF2B5EF4-FFF2-40B4-BE49-F238E27FC236}">
                <a16:creationId xmlns:a16="http://schemas.microsoft.com/office/drawing/2014/main" id="{57D67AC8-B269-39B1-B398-FB9ACE47A86D}"/>
              </a:ext>
            </a:extLst>
          </p:cNvPr>
          <p:cNvSpPr txBox="1"/>
          <p:nvPr/>
        </p:nvSpPr>
        <p:spPr>
          <a:xfrm>
            <a:off x="454621" y="1282013"/>
            <a:ext cx="28710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Which</a:t>
            </a:r>
            <a:r>
              <a:rPr lang="de-DE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the </a:t>
            </a:r>
            <a:r>
              <a:rPr lang="de-DE" sz="8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team</a:t>
            </a:r>
            <a:r>
              <a:rPr lang="de-DE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members</a:t>
            </a:r>
            <a:r>
              <a:rPr lang="de-DE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de-DE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available</a:t>
            </a:r>
            <a:r>
              <a:rPr lang="de-DE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(and not </a:t>
            </a:r>
            <a:r>
              <a:rPr lang="de-DE" sz="8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available</a:t>
            </a:r>
            <a:r>
              <a:rPr lang="de-DE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de-DE" sz="8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during</a:t>
            </a:r>
            <a:r>
              <a:rPr lang="de-DE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de-DE" sz="8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course</a:t>
            </a:r>
            <a:r>
              <a:rPr lang="de-DE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the </a:t>
            </a:r>
            <a:r>
              <a:rPr lang="de-DE" sz="8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</a:t>
            </a:r>
            <a:r>
              <a:rPr lang="de-DE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3" name="Textfeld 118">
            <a:extLst>
              <a:ext uri="{FF2B5EF4-FFF2-40B4-BE49-F238E27FC236}">
                <a16:creationId xmlns:a16="http://schemas.microsoft.com/office/drawing/2014/main" id="{3DC32280-66E9-4ECC-380D-5A0038376303}"/>
              </a:ext>
            </a:extLst>
          </p:cNvPr>
          <p:cNvSpPr txBox="1"/>
          <p:nvPr/>
        </p:nvSpPr>
        <p:spPr>
          <a:xfrm>
            <a:off x="4349635" y="2008342"/>
            <a:ext cx="5826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Week</a:t>
            </a:r>
            <a:endParaRPr lang="de-DE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feld 119">
            <a:extLst>
              <a:ext uri="{FF2B5EF4-FFF2-40B4-BE49-F238E27FC236}">
                <a16:creationId xmlns:a16="http://schemas.microsoft.com/office/drawing/2014/main" id="{83FCAD71-E8D4-C322-33F0-B8168DAEF161}"/>
              </a:ext>
            </a:extLst>
          </p:cNvPr>
          <p:cNvSpPr txBox="1"/>
          <p:nvPr/>
        </p:nvSpPr>
        <p:spPr>
          <a:xfrm>
            <a:off x="5664457" y="1585301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</a:p>
        </p:txBody>
      </p:sp>
      <p:sp>
        <p:nvSpPr>
          <p:cNvPr id="25" name="Textfeld 120">
            <a:extLst>
              <a:ext uri="{FF2B5EF4-FFF2-40B4-BE49-F238E27FC236}">
                <a16:creationId xmlns:a16="http://schemas.microsoft.com/office/drawing/2014/main" id="{F0FAED44-07D1-1FEF-CA66-6C974F407C6A}"/>
              </a:ext>
            </a:extLst>
          </p:cNvPr>
          <p:cNvSpPr txBox="1"/>
          <p:nvPr/>
        </p:nvSpPr>
        <p:spPr>
          <a:xfrm>
            <a:off x="6202170" y="1585301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</a:p>
        </p:txBody>
      </p:sp>
      <p:sp>
        <p:nvSpPr>
          <p:cNvPr id="27" name="Textfeld 121">
            <a:extLst>
              <a:ext uri="{FF2B5EF4-FFF2-40B4-BE49-F238E27FC236}">
                <a16:creationId xmlns:a16="http://schemas.microsoft.com/office/drawing/2014/main" id="{316423D2-83BC-56D7-E30B-0872B2CDB2F5}"/>
              </a:ext>
            </a:extLst>
          </p:cNvPr>
          <p:cNvSpPr txBox="1"/>
          <p:nvPr/>
        </p:nvSpPr>
        <p:spPr>
          <a:xfrm>
            <a:off x="6762564" y="1585301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</a:p>
        </p:txBody>
      </p:sp>
      <p:sp>
        <p:nvSpPr>
          <p:cNvPr id="28" name="Textfeld 122">
            <a:extLst>
              <a:ext uri="{FF2B5EF4-FFF2-40B4-BE49-F238E27FC236}">
                <a16:creationId xmlns:a16="http://schemas.microsoft.com/office/drawing/2014/main" id="{C5C74206-0191-B826-51BB-974F69B7C4FE}"/>
              </a:ext>
            </a:extLst>
          </p:cNvPr>
          <p:cNvSpPr txBox="1"/>
          <p:nvPr/>
        </p:nvSpPr>
        <p:spPr>
          <a:xfrm>
            <a:off x="7302057" y="1585301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</a:t>
            </a:r>
          </a:p>
        </p:txBody>
      </p:sp>
      <p:sp>
        <p:nvSpPr>
          <p:cNvPr id="29" name="Textfeld 123">
            <a:extLst>
              <a:ext uri="{FF2B5EF4-FFF2-40B4-BE49-F238E27FC236}">
                <a16:creationId xmlns:a16="http://schemas.microsoft.com/office/drawing/2014/main" id="{D439750F-D439-73BD-AD1F-390DEF7157CD}"/>
              </a:ext>
            </a:extLst>
          </p:cNvPr>
          <p:cNvSpPr txBox="1"/>
          <p:nvPr/>
        </p:nvSpPr>
        <p:spPr>
          <a:xfrm>
            <a:off x="7864585" y="1585301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</a:t>
            </a:r>
          </a:p>
        </p:txBody>
      </p:sp>
      <p:sp>
        <p:nvSpPr>
          <p:cNvPr id="30" name="Textfeld 124">
            <a:extLst>
              <a:ext uri="{FF2B5EF4-FFF2-40B4-BE49-F238E27FC236}">
                <a16:creationId xmlns:a16="http://schemas.microsoft.com/office/drawing/2014/main" id="{29CC93CC-15D8-F942-234B-B9D8FDD8E08D}"/>
              </a:ext>
            </a:extLst>
          </p:cNvPr>
          <p:cNvSpPr txBox="1"/>
          <p:nvPr/>
        </p:nvSpPr>
        <p:spPr>
          <a:xfrm>
            <a:off x="8432477" y="1585301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06</a:t>
            </a:r>
          </a:p>
        </p:txBody>
      </p:sp>
      <p:sp>
        <p:nvSpPr>
          <p:cNvPr id="31" name="Textfeld 125">
            <a:extLst>
              <a:ext uri="{FF2B5EF4-FFF2-40B4-BE49-F238E27FC236}">
                <a16:creationId xmlns:a16="http://schemas.microsoft.com/office/drawing/2014/main" id="{F544BB57-1F8C-866D-FAF3-9CB2D8C8FDD6}"/>
              </a:ext>
            </a:extLst>
          </p:cNvPr>
          <p:cNvSpPr txBox="1"/>
          <p:nvPr/>
        </p:nvSpPr>
        <p:spPr>
          <a:xfrm>
            <a:off x="8972306" y="1585301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07</a:t>
            </a:r>
          </a:p>
        </p:txBody>
      </p:sp>
      <p:sp>
        <p:nvSpPr>
          <p:cNvPr id="32" name="Textfeld 126">
            <a:extLst>
              <a:ext uri="{FF2B5EF4-FFF2-40B4-BE49-F238E27FC236}">
                <a16:creationId xmlns:a16="http://schemas.microsoft.com/office/drawing/2014/main" id="{80F6CFCA-028A-2F66-BC3F-CBC3B329C21D}"/>
              </a:ext>
            </a:extLst>
          </p:cNvPr>
          <p:cNvSpPr txBox="1"/>
          <p:nvPr/>
        </p:nvSpPr>
        <p:spPr>
          <a:xfrm>
            <a:off x="9538715" y="1585301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08</a:t>
            </a:r>
          </a:p>
        </p:txBody>
      </p:sp>
      <p:sp>
        <p:nvSpPr>
          <p:cNvPr id="33" name="Textfeld 127">
            <a:extLst>
              <a:ext uri="{FF2B5EF4-FFF2-40B4-BE49-F238E27FC236}">
                <a16:creationId xmlns:a16="http://schemas.microsoft.com/office/drawing/2014/main" id="{5DC8503E-C4D9-0A31-C41D-692388121B03}"/>
              </a:ext>
            </a:extLst>
          </p:cNvPr>
          <p:cNvSpPr txBox="1"/>
          <p:nvPr/>
        </p:nvSpPr>
        <p:spPr>
          <a:xfrm>
            <a:off x="10090883" y="1585301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09</a:t>
            </a:r>
          </a:p>
        </p:txBody>
      </p:sp>
      <p:sp>
        <p:nvSpPr>
          <p:cNvPr id="34" name="Textfeld 128">
            <a:extLst>
              <a:ext uri="{FF2B5EF4-FFF2-40B4-BE49-F238E27FC236}">
                <a16:creationId xmlns:a16="http://schemas.microsoft.com/office/drawing/2014/main" id="{AF4560C1-697E-DC6E-AE77-C6B1C8D92629}"/>
              </a:ext>
            </a:extLst>
          </p:cNvPr>
          <p:cNvSpPr txBox="1"/>
          <p:nvPr/>
        </p:nvSpPr>
        <p:spPr>
          <a:xfrm>
            <a:off x="10571913" y="1585301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35" name="Textfeld 129">
            <a:extLst>
              <a:ext uri="{FF2B5EF4-FFF2-40B4-BE49-F238E27FC236}">
                <a16:creationId xmlns:a16="http://schemas.microsoft.com/office/drawing/2014/main" id="{89386848-0BAC-2488-9A37-AF2A78352D3B}"/>
              </a:ext>
            </a:extLst>
          </p:cNvPr>
          <p:cNvSpPr txBox="1"/>
          <p:nvPr/>
        </p:nvSpPr>
        <p:spPr>
          <a:xfrm>
            <a:off x="11151773" y="1609470"/>
            <a:ext cx="4026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After</a:t>
            </a:r>
            <a:endParaRPr lang="de-DE" sz="1050" i="1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Rechteck 130">
            <a:extLst>
              <a:ext uri="{FF2B5EF4-FFF2-40B4-BE49-F238E27FC236}">
                <a16:creationId xmlns:a16="http://schemas.microsoft.com/office/drawing/2014/main" id="{0BDF0728-48C6-4CBE-BCB7-86E36B5F5D99}"/>
              </a:ext>
            </a:extLst>
          </p:cNvPr>
          <p:cNvSpPr/>
          <p:nvPr/>
        </p:nvSpPr>
        <p:spPr>
          <a:xfrm>
            <a:off x="6142326" y="1864006"/>
            <a:ext cx="504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Rechteck 131">
            <a:extLst>
              <a:ext uri="{FF2B5EF4-FFF2-40B4-BE49-F238E27FC236}">
                <a16:creationId xmlns:a16="http://schemas.microsoft.com/office/drawing/2014/main" id="{2253113A-0903-BF38-26BA-76AB4922FE4D}"/>
              </a:ext>
            </a:extLst>
          </p:cNvPr>
          <p:cNvSpPr/>
          <p:nvPr/>
        </p:nvSpPr>
        <p:spPr>
          <a:xfrm>
            <a:off x="5588606" y="1864006"/>
            <a:ext cx="504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Rechteck 133">
            <a:extLst>
              <a:ext uri="{FF2B5EF4-FFF2-40B4-BE49-F238E27FC236}">
                <a16:creationId xmlns:a16="http://schemas.microsoft.com/office/drawing/2014/main" id="{99F379EB-4E0D-D81F-EEA4-FEE00C3FE362}"/>
              </a:ext>
            </a:extLst>
          </p:cNvPr>
          <p:cNvSpPr/>
          <p:nvPr/>
        </p:nvSpPr>
        <p:spPr>
          <a:xfrm>
            <a:off x="6696046" y="1864006"/>
            <a:ext cx="504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Rechteck 134">
            <a:extLst>
              <a:ext uri="{FF2B5EF4-FFF2-40B4-BE49-F238E27FC236}">
                <a16:creationId xmlns:a16="http://schemas.microsoft.com/office/drawing/2014/main" id="{8B77B989-6D55-725C-91E8-80BC5A9B0644}"/>
              </a:ext>
            </a:extLst>
          </p:cNvPr>
          <p:cNvSpPr/>
          <p:nvPr/>
        </p:nvSpPr>
        <p:spPr>
          <a:xfrm>
            <a:off x="7249766" y="1864006"/>
            <a:ext cx="504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Rechteck 135">
            <a:extLst>
              <a:ext uri="{FF2B5EF4-FFF2-40B4-BE49-F238E27FC236}">
                <a16:creationId xmlns:a16="http://schemas.microsoft.com/office/drawing/2014/main" id="{1661C73D-FAB6-3CD2-1671-618C24833913}"/>
              </a:ext>
            </a:extLst>
          </p:cNvPr>
          <p:cNvSpPr/>
          <p:nvPr/>
        </p:nvSpPr>
        <p:spPr>
          <a:xfrm>
            <a:off x="7803486" y="1864006"/>
            <a:ext cx="504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Rechteck 136">
            <a:extLst>
              <a:ext uri="{FF2B5EF4-FFF2-40B4-BE49-F238E27FC236}">
                <a16:creationId xmlns:a16="http://schemas.microsoft.com/office/drawing/2014/main" id="{D6FF6889-6D42-B65A-A0BB-EBDA17E58D35}"/>
              </a:ext>
            </a:extLst>
          </p:cNvPr>
          <p:cNvSpPr/>
          <p:nvPr/>
        </p:nvSpPr>
        <p:spPr>
          <a:xfrm>
            <a:off x="8357206" y="1864006"/>
            <a:ext cx="504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Rechteck 137">
            <a:extLst>
              <a:ext uri="{FF2B5EF4-FFF2-40B4-BE49-F238E27FC236}">
                <a16:creationId xmlns:a16="http://schemas.microsoft.com/office/drawing/2014/main" id="{3B21DE56-1640-CF11-D6AC-EA50D8F759EA}"/>
              </a:ext>
            </a:extLst>
          </p:cNvPr>
          <p:cNvSpPr/>
          <p:nvPr/>
        </p:nvSpPr>
        <p:spPr>
          <a:xfrm>
            <a:off x="8910926" y="1864006"/>
            <a:ext cx="504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" name="Rechteck 138">
            <a:extLst>
              <a:ext uri="{FF2B5EF4-FFF2-40B4-BE49-F238E27FC236}">
                <a16:creationId xmlns:a16="http://schemas.microsoft.com/office/drawing/2014/main" id="{5EA116EA-75EF-EDDE-F6C5-544A59F3B337}"/>
              </a:ext>
            </a:extLst>
          </p:cNvPr>
          <p:cNvSpPr/>
          <p:nvPr/>
        </p:nvSpPr>
        <p:spPr>
          <a:xfrm>
            <a:off x="9464646" y="1864006"/>
            <a:ext cx="504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Rechteck 139">
            <a:extLst>
              <a:ext uri="{FF2B5EF4-FFF2-40B4-BE49-F238E27FC236}">
                <a16:creationId xmlns:a16="http://schemas.microsoft.com/office/drawing/2014/main" id="{A4027766-54A1-0BE4-C799-36507802DE42}"/>
              </a:ext>
            </a:extLst>
          </p:cNvPr>
          <p:cNvSpPr/>
          <p:nvPr/>
        </p:nvSpPr>
        <p:spPr>
          <a:xfrm>
            <a:off x="10018366" y="1864006"/>
            <a:ext cx="504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Rechteck 140">
            <a:extLst>
              <a:ext uri="{FF2B5EF4-FFF2-40B4-BE49-F238E27FC236}">
                <a16:creationId xmlns:a16="http://schemas.microsoft.com/office/drawing/2014/main" id="{3DCCD3B0-74B5-BA74-14A6-E58848CE7F43}"/>
              </a:ext>
            </a:extLst>
          </p:cNvPr>
          <p:cNvSpPr/>
          <p:nvPr/>
        </p:nvSpPr>
        <p:spPr>
          <a:xfrm>
            <a:off x="10572086" y="1864006"/>
            <a:ext cx="504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Rechteck 141">
            <a:extLst>
              <a:ext uri="{FF2B5EF4-FFF2-40B4-BE49-F238E27FC236}">
                <a16:creationId xmlns:a16="http://schemas.microsoft.com/office/drawing/2014/main" id="{61192092-6E75-0A89-4ACD-F8C58E529854}"/>
              </a:ext>
            </a:extLst>
          </p:cNvPr>
          <p:cNvSpPr/>
          <p:nvPr/>
        </p:nvSpPr>
        <p:spPr>
          <a:xfrm>
            <a:off x="11125807" y="1864006"/>
            <a:ext cx="504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Rechteck 144">
            <a:extLst>
              <a:ext uri="{FF2B5EF4-FFF2-40B4-BE49-F238E27FC236}">
                <a16:creationId xmlns:a16="http://schemas.microsoft.com/office/drawing/2014/main" id="{771986CB-5C0D-5F71-5816-346066F0BFA3}"/>
              </a:ext>
            </a:extLst>
          </p:cNvPr>
          <p:cNvSpPr/>
          <p:nvPr/>
        </p:nvSpPr>
        <p:spPr>
          <a:xfrm>
            <a:off x="5034886" y="1864006"/>
            <a:ext cx="504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9" name="Gruppieren 1">
            <a:extLst>
              <a:ext uri="{FF2B5EF4-FFF2-40B4-BE49-F238E27FC236}">
                <a16:creationId xmlns:a16="http://schemas.microsoft.com/office/drawing/2014/main" id="{8A7A4F2C-4483-63F9-9994-2737B423785F}"/>
              </a:ext>
            </a:extLst>
          </p:cNvPr>
          <p:cNvGrpSpPr/>
          <p:nvPr/>
        </p:nvGrpSpPr>
        <p:grpSpPr>
          <a:xfrm>
            <a:off x="5034886" y="2305947"/>
            <a:ext cx="6594921" cy="360000"/>
            <a:chOff x="5034886" y="2266425"/>
            <a:chExt cx="6594921" cy="360000"/>
          </a:xfrm>
          <a:solidFill>
            <a:schemeClr val="bg1"/>
          </a:solidFill>
        </p:grpSpPr>
        <p:sp>
          <p:nvSpPr>
            <p:cNvPr id="90" name="Rechteck 145">
              <a:extLst>
                <a:ext uri="{FF2B5EF4-FFF2-40B4-BE49-F238E27FC236}">
                  <a16:creationId xmlns:a16="http://schemas.microsoft.com/office/drawing/2014/main" id="{592D1B70-AEB5-FFBA-768B-EDF9F9748DCF}"/>
                </a:ext>
              </a:extLst>
            </p:cNvPr>
            <p:cNvSpPr/>
            <p:nvPr/>
          </p:nvSpPr>
          <p:spPr>
            <a:xfrm>
              <a:off x="6142326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1" name="Rechteck 146">
              <a:extLst>
                <a:ext uri="{FF2B5EF4-FFF2-40B4-BE49-F238E27FC236}">
                  <a16:creationId xmlns:a16="http://schemas.microsoft.com/office/drawing/2014/main" id="{16B0DD29-FCB0-C0AC-B043-19D4807899BE}"/>
                </a:ext>
              </a:extLst>
            </p:cNvPr>
            <p:cNvSpPr/>
            <p:nvPr/>
          </p:nvSpPr>
          <p:spPr>
            <a:xfrm>
              <a:off x="5588606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2" name="Rechteck 147">
              <a:extLst>
                <a:ext uri="{FF2B5EF4-FFF2-40B4-BE49-F238E27FC236}">
                  <a16:creationId xmlns:a16="http://schemas.microsoft.com/office/drawing/2014/main" id="{8E4661A9-75F3-BD48-BC68-0D8AA2395647}"/>
                </a:ext>
              </a:extLst>
            </p:cNvPr>
            <p:cNvSpPr/>
            <p:nvPr/>
          </p:nvSpPr>
          <p:spPr>
            <a:xfrm>
              <a:off x="6696046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3" name="Rechteck 148">
              <a:extLst>
                <a:ext uri="{FF2B5EF4-FFF2-40B4-BE49-F238E27FC236}">
                  <a16:creationId xmlns:a16="http://schemas.microsoft.com/office/drawing/2014/main" id="{004BBCF2-0CA2-0A3A-D508-2C330597B987}"/>
                </a:ext>
              </a:extLst>
            </p:cNvPr>
            <p:cNvSpPr/>
            <p:nvPr/>
          </p:nvSpPr>
          <p:spPr>
            <a:xfrm>
              <a:off x="7249766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4" name="Rechteck 149">
              <a:extLst>
                <a:ext uri="{FF2B5EF4-FFF2-40B4-BE49-F238E27FC236}">
                  <a16:creationId xmlns:a16="http://schemas.microsoft.com/office/drawing/2014/main" id="{6C3F6EA3-9208-5B92-2193-040D483923CC}"/>
                </a:ext>
              </a:extLst>
            </p:cNvPr>
            <p:cNvSpPr/>
            <p:nvPr/>
          </p:nvSpPr>
          <p:spPr>
            <a:xfrm>
              <a:off x="7803486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5" name="Rechteck 150">
              <a:extLst>
                <a:ext uri="{FF2B5EF4-FFF2-40B4-BE49-F238E27FC236}">
                  <a16:creationId xmlns:a16="http://schemas.microsoft.com/office/drawing/2014/main" id="{45E45141-7757-637E-F5EC-FED4926DBD86}"/>
                </a:ext>
              </a:extLst>
            </p:cNvPr>
            <p:cNvSpPr/>
            <p:nvPr/>
          </p:nvSpPr>
          <p:spPr>
            <a:xfrm>
              <a:off x="8357206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6" name="Rechteck 151">
              <a:extLst>
                <a:ext uri="{FF2B5EF4-FFF2-40B4-BE49-F238E27FC236}">
                  <a16:creationId xmlns:a16="http://schemas.microsoft.com/office/drawing/2014/main" id="{3AAF21F4-396C-779A-F39C-B0362B21CD64}"/>
                </a:ext>
              </a:extLst>
            </p:cNvPr>
            <p:cNvSpPr/>
            <p:nvPr/>
          </p:nvSpPr>
          <p:spPr>
            <a:xfrm>
              <a:off x="8910926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7" name="Rechteck 152">
              <a:extLst>
                <a:ext uri="{FF2B5EF4-FFF2-40B4-BE49-F238E27FC236}">
                  <a16:creationId xmlns:a16="http://schemas.microsoft.com/office/drawing/2014/main" id="{277AD851-6A8D-A602-FDCF-2BC7400C9738}"/>
                </a:ext>
              </a:extLst>
            </p:cNvPr>
            <p:cNvSpPr/>
            <p:nvPr/>
          </p:nvSpPr>
          <p:spPr>
            <a:xfrm>
              <a:off x="9464646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8" name="Rechteck 153">
              <a:extLst>
                <a:ext uri="{FF2B5EF4-FFF2-40B4-BE49-F238E27FC236}">
                  <a16:creationId xmlns:a16="http://schemas.microsoft.com/office/drawing/2014/main" id="{CBDC21DB-C0D6-6435-B754-63DE20B11C18}"/>
                </a:ext>
              </a:extLst>
            </p:cNvPr>
            <p:cNvSpPr/>
            <p:nvPr/>
          </p:nvSpPr>
          <p:spPr>
            <a:xfrm>
              <a:off x="10018366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9" name="Rechteck 154">
              <a:extLst>
                <a:ext uri="{FF2B5EF4-FFF2-40B4-BE49-F238E27FC236}">
                  <a16:creationId xmlns:a16="http://schemas.microsoft.com/office/drawing/2014/main" id="{EBC769A1-4612-2D35-45C3-DA94679190C1}"/>
                </a:ext>
              </a:extLst>
            </p:cNvPr>
            <p:cNvSpPr/>
            <p:nvPr/>
          </p:nvSpPr>
          <p:spPr>
            <a:xfrm>
              <a:off x="10572086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0" name="Rechteck 155">
              <a:extLst>
                <a:ext uri="{FF2B5EF4-FFF2-40B4-BE49-F238E27FC236}">
                  <a16:creationId xmlns:a16="http://schemas.microsoft.com/office/drawing/2014/main" id="{DEB1BDF9-0841-313D-B795-190C26997FE7}"/>
                </a:ext>
              </a:extLst>
            </p:cNvPr>
            <p:cNvSpPr/>
            <p:nvPr/>
          </p:nvSpPr>
          <p:spPr>
            <a:xfrm>
              <a:off x="11125807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2" name="Rechteck 156">
              <a:extLst>
                <a:ext uri="{FF2B5EF4-FFF2-40B4-BE49-F238E27FC236}">
                  <a16:creationId xmlns:a16="http://schemas.microsoft.com/office/drawing/2014/main" id="{A725A2B0-E103-E614-023C-3DC054CA0A80}"/>
                </a:ext>
              </a:extLst>
            </p:cNvPr>
            <p:cNvSpPr/>
            <p:nvPr/>
          </p:nvSpPr>
          <p:spPr>
            <a:xfrm>
              <a:off x="5034886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3" name="Gruppieren 157">
            <a:extLst>
              <a:ext uri="{FF2B5EF4-FFF2-40B4-BE49-F238E27FC236}">
                <a16:creationId xmlns:a16="http://schemas.microsoft.com/office/drawing/2014/main" id="{0D9A98C4-04E5-0184-9C33-0F34A8BCC8C5}"/>
              </a:ext>
            </a:extLst>
          </p:cNvPr>
          <p:cNvGrpSpPr/>
          <p:nvPr/>
        </p:nvGrpSpPr>
        <p:grpSpPr>
          <a:xfrm>
            <a:off x="5034886" y="2766584"/>
            <a:ext cx="6594921" cy="360000"/>
            <a:chOff x="5034886" y="2266425"/>
            <a:chExt cx="6594921" cy="360000"/>
          </a:xfrm>
          <a:solidFill>
            <a:schemeClr val="bg1"/>
          </a:solidFill>
        </p:grpSpPr>
        <p:sp>
          <p:nvSpPr>
            <p:cNvPr id="104" name="Rechteck 158">
              <a:extLst>
                <a:ext uri="{FF2B5EF4-FFF2-40B4-BE49-F238E27FC236}">
                  <a16:creationId xmlns:a16="http://schemas.microsoft.com/office/drawing/2014/main" id="{C248ED9B-D2E6-2CCB-4B9E-F06AA8083DFD}"/>
                </a:ext>
              </a:extLst>
            </p:cNvPr>
            <p:cNvSpPr/>
            <p:nvPr/>
          </p:nvSpPr>
          <p:spPr>
            <a:xfrm>
              <a:off x="6142326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5" name="Rechteck 159">
              <a:extLst>
                <a:ext uri="{FF2B5EF4-FFF2-40B4-BE49-F238E27FC236}">
                  <a16:creationId xmlns:a16="http://schemas.microsoft.com/office/drawing/2014/main" id="{D924430B-3333-5FB1-0B09-026E5EE6FFFB}"/>
                </a:ext>
              </a:extLst>
            </p:cNvPr>
            <p:cNvSpPr/>
            <p:nvPr/>
          </p:nvSpPr>
          <p:spPr>
            <a:xfrm>
              <a:off x="5588606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6" name="Rechteck 160">
              <a:extLst>
                <a:ext uri="{FF2B5EF4-FFF2-40B4-BE49-F238E27FC236}">
                  <a16:creationId xmlns:a16="http://schemas.microsoft.com/office/drawing/2014/main" id="{54033D26-4B6E-E0CF-37CB-576397D1CA89}"/>
                </a:ext>
              </a:extLst>
            </p:cNvPr>
            <p:cNvSpPr/>
            <p:nvPr/>
          </p:nvSpPr>
          <p:spPr>
            <a:xfrm>
              <a:off x="6696046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7" name="Rechteck 161">
              <a:extLst>
                <a:ext uri="{FF2B5EF4-FFF2-40B4-BE49-F238E27FC236}">
                  <a16:creationId xmlns:a16="http://schemas.microsoft.com/office/drawing/2014/main" id="{A1212D40-ACFC-E9C2-256F-FFC88EBED50A}"/>
                </a:ext>
              </a:extLst>
            </p:cNvPr>
            <p:cNvSpPr/>
            <p:nvPr/>
          </p:nvSpPr>
          <p:spPr>
            <a:xfrm>
              <a:off x="7249766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8" name="Rechteck 162">
              <a:extLst>
                <a:ext uri="{FF2B5EF4-FFF2-40B4-BE49-F238E27FC236}">
                  <a16:creationId xmlns:a16="http://schemas.microsoft.com/office/drawing/2014/main" id="{2A171865-46D7-6A76-67DF-13883219A63B}"/>
                </a:ext>
              </a:extLst>
            </p:cNvPr>
            <p:cNvSpPr/>
            <p:nvPr/>
          </p:nvSpPr>
          <p:spPr>
            <a:xfrm>
              <a:off x="7803486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9" name="Rechteck 163">
              <a:extLst>
                <a:ext uri="{FF2B5EF4-FFF2-40B4-BE49-F238E27FC236}">
                  <a16:creationId xmlns:a16="http://schemas.microsoft.com/office/drawing/2014/main" id="{90BC49FC-06AE-6602-1037-775B3FD46996}"/>
                </a:ext>
              </a:extLst>
            </p:cNvPr>
            <p:cNvSpPr/>
            <p:nvPr/>
          </p:nvSpPr>
          <p:spPr>
            <a:xfrm>
              <a:off x="8357206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0" name="Rechteck 164">
              <a:extLst>
                <a:ext uri="{FF2B5EF4-FFF2-40B4-BE49-F238E27FC236}">
                  <a16:creationId xmlns:a16="http://schemas.microsoft.com/office/drawing/2014/main" id="{2988734D-C6CA-1AD7-FF92-4A60821D6DD4}"/>
                </a:ext>
              </a:extLst>
            </p:cNvPr>
            <p:cNvSpPr/>
            <p:nvPr/>
          </p:nvSpPr>
          <p:spPr>
            <a:xfrm>
              <a:off x="8910926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1" name="Rechteck 165">
              <a:extLst>
                <a:ext uri="{FF2B5EF4-FFF2-40B4-BE49-F238E27FC236}">
                  <a16:creationId xmlns:a16="http://schemas.microsoft.com/office/drawing/2014/main" id="{244E5F52-7448-E2CE-AA50-F09AD6DBE121}"/>
                </a:ext>
              </a:extLst>
            </p:cNvPr>
            <p:cNvSpPr/>
            <p:nvPr/>
          </p:nvSpPr>
          <p:spPr>
            <a:xfrm>
              <a:off x="9464646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2" name="Rechteck 166">
              <a:extLst>
                <a:ext uri="{FF2B5EF4-FFF2-40B4-BE49-F238E27FC236}">
                  <a16:creationId xmlns:a16="http://schemas.microsoft.com/office/drawing/2014/main" id="{EAB50BA8-DA86-391A-7CFC-C3BA3E52E03C}"/>
                </a:ext>
              </a:extLst>
            </p:cNvPr>
            <p:cNvSpPr/>
            <p:nvPr/>
          </p:nvSpPr>
          <p:spPr>
            <a:xfrm>
              <a:off x="10018366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3" name="Rechteck 167">
              <a:extLst>
                <a:ext uri="{FF2B5EF4-FFF2-40B4-BE49-F238E27FC236}">
                  <a16:creationId xmlns:a16="http://schemas.microsoft.com/office/drawing/2014/main" id="{263D56EF-5EA0-B6E4-71DD-F49147484361}"/>
                </a:ext>
              </a:extLst>
            </p:cNvPr>
            <p:cNvSpPr/>
            <p:nvPr/>
          </p:nvSpPr>
          <p:spPr>
            <a:xfrm>
              <a:off x="10572086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4" name="Rechteck 168">
              <a:extLst>
                <a:ext uri="{FF2B5EF4-FFF2-40B4-BE49-F238E27FC236}">
                  <a16:creationId xmlns:a16="http://schemas.microsoft.com/office/drawing/2014/main" id="{348EF5F6-B64A-6661-9C8F-794CEAAC12E2}"/>
                </a:ext>
              </a:extLst>
            </p:cNvPr>
            <p:cNvSpPr/>
            <p:nvPr/>
          </p:nvSpPr>
          <p:spPr>
            <a:xfrm>
              <a:off x="11125807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5" name="Rechteck 169">
              <a:extLst>
                <a:ext uri="{FF2B5EF4-FFF2-40B4-BE49-F238E27FC236}">
                  <a16:creationId xmlns:a16="http://schemas.microsoft.com/office/drawing/2014/main" id="{8E1EEADF-C3C8-C283-5822-80FC817DC7E5}"/>
                </a:ext>
              </a:extLst>
            </p:cNvPr>
            <p:cNvSpPr/>
            <p:nvPr/>
          </p:nvSpPr>
          <p:spPr>
            <a:xfrm>
              <a:off x="5034886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16" name="Gruppieren 170">
            <a:extLst>
              <a:ext uri="{FF2B5EF4-FFF2-40B4-BE49-F238E27FC236}">
                <a16:creationId xmlns:a16="http://schemas.microsoft.com/office/drawing/2014/main" id="{2364570B-8CF8-C09E-6CC4-6359D36578E1}"/>
              </a:ext>
            </a:extLst>
          </p:cNvPr>
          <p:cNvGrpSpPr/>
          <p:nvPr/>
        </p:nvGrpSpPr>
        <p:grpSpPr>
          <a:xfrm>
            <a:off x="5034886" y="3216992"/>
            <a:ext cx="6594921" cy="360000"/>
            <a:chOff x="5034886" y="2266425"/>
            <a:chExt cx="6594921" cy="360000"/>
          </a:xfrm>
          <a:solidFill>
            <a:schemeClr val="bg1"/>
          </a:solidFill>
        </p:grpSpPr>
        <p:sp>
          <p:nvSpPr>
            <p:cNvPr id="117" name="Rechteck 171">
              <a:extLst>
                <a:ext uri="{FF2B5EF4-FFF2-40B4-BE49-F238E27FC236}">
                  <a16:creationId xmlns:a16="http://schemas.microsoft.com/office/drawing/2014/main" id="{6E22C74F-4016-710C-7E9C-B3FD91202AAA}"/>
                </a:ext>
              </a:extLst>
            </p:cNvPr>
            <p:cNvSpPr/>
            <p:nvPr/>
          </p:nvSpPr>
          <p:spPr>
            <a:xfrm>
              <a:off x="6142326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8" name="Rechteck 172">
              <a:extLst>
                <a:ext uri="{FF2B5EF4-FFF2-40B4-BE49-F238E27FC236}">
                  <a16:creationId xmlns:a16="http://schemas.microsoft.com/office/drawing/2014/main" id="{0646475E-CCED-2311-1095-13EB9FD5EBC1}"/>
                </a:ext>
              </a:extLst>
            </p:cNvPr>
            <p:cNvSpPr/>
            <p:nvPr/>
          </p:nvSpPr>
          <p:spPr>
            <a:xfrm>
              <a:off x="5588606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9" name="Rechteck 173">
              <a:extLst>
                <a:ext uri="{FF2B5EF4-FFF2-40B4-BE49-F238E27FC236}">
                  <a16:creationId xmlns:a16="http://schemas.microsoft.com/office/drawing/2014/main" id="{85FE7335-E991-ADE8-3BD9-F4AAD4E05F05}"/>
                </a:ext>
              </a:extLst>
            </p:cNvPr>
            <p:cNvSpPr/>
            <p:nvPr/>
          </p:nvSpPr>
          <p:spPr>
            <a:xfrm>
              <a:off x="6696046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0" name="Rechteck 174">
              <a:extLst>
                <a:ext uri="{FF2B5EF4-FFF2-40B4-BE49-F238E27FC236}">
                  <a16:creationId xmlns:a16="http://schemas.microsoft.com/office/drawing/2014/main" id="{084859EA-49B0-073D-0258-263BA2FC2A2F}"/>
                </a:ext>
              </a:extLst>
            </p:cNvPr>
            <p:cNvSpPr/>
            <p:nvPr/>
          </p:nvSpPr>
          <p:spPr>
            <a:xfrm>
              <a:off x="7249766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1" name="Rechteck 175">
              <a:extLst>
                <a:ext uri="{FF2B5EF4-FFF2-40B4-BE49-F238E27FC236}">
                  <a16:creationId xmlns:a16="http://schemas.microsoft.com/office/drawing/2014/main" id="{20C11726-2D18-415C-2AD5-6BC2CE8FC23F}"/>
                </a:ext>
              </a:extLst>
            </p:cNvPr>
            <p:cNvSpPr/>
            <p:nvPr/>
          </p:nvSpPr>
          <p:spPr>
            <a:xfrm>
              <a:off x="7803486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2" name="Rechteck 176">
              <a:extLst>
                <a:ext uri="{FF2B5EF4-FFF2-40B4-BE49-F238E27FC236}">
                  <a16:creationId xmlns:a16="http://schemas.microsoft.com/office/drawing/2014/main" id="{FEEB8586-8ABB-5189-5F03-CD8EFBBAB12F}"/>
                </a:ext>
              </a:extLst>
            </p:cNvPr>
            <p:cNvSpPr/>
            <p:nvPr/>
          </p:nvSpPr>
          <p:spPr>
            <a:xfrm>
              <a:off x="8357206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3" name="Rechteck 177">
              <a:extLst>
                <a:ext uri="{FF2B5EF4-FFF2-40B4-BE49-F238E27FC236}">
                  <a16:creationId xmlns:a16="http://schemas.microsoft.com/office/drawing/2014/main" id="{971A7F01-02BF-1BE0-AE74-1D3C484F3B6B}"/>
                </a:ext>
              </a:extLst>
            </p:cNvPr>
            <p:cNvSpPr/>
            <p:nvPr/>
          </p:nvSpPr>
          <p:spPr>
            <a:xfrm>
              <a:off x="8910926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4" name="Rechteck 178">
              <a:extLst>
                <a:ext uri="{FF2B5EF4-FFF2-40B4-BE49-F238E27FC236}">
                  <a16:creationId xmlns:a16="http://schemas.microsoft.com/office/drawing/2014/main" id="{1808F9ED-144D-CCAE-ACB7-292094D25742}"/>
                </a:ext>
              </a:extLst>
            </p:cNvPr>
            <p:cNvSpPr/>
            <p:nvPr/>
          </p:nvSpPr>
          <p:spPr>
            <a:xfrm>
              <a:off x="9464646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5" name="Rechteck 179">
              <a:extLst>
                <a:ext uri="{FF2B5EF4-FFF2-40B4-BE49-F238E27FC236}">
                  <a16:creationId xmlns:a16="http://schemas.microsoft.com/office/drawing/2014/main" id="{BEB0CDD6-1AD1-5FA1-243F-6237845F57B5}"/>
                </a:ext>
              </a:extLst>
            </p:cNvPr>
            <p:cNvSpPr/>
            <p:nvPr/>
          </p:nvSpPr>
          <p:spPr>
            <a:xfrm>
              <a:off x="10018366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6" name="Rechteck 180">
              <a:extLst>
                <a:ext uri="{FF2B5EF4-FFF2-40B4-BE49-F238E27FC236}">
                  <a16:creationId xmlns:a16="http://schemas.microsoft.com/office/drawing/2014/main" id="{F7A668FC-1D95-E759-6368-7FF04B308D67}"/>
                </a:ext>
              </a:extLst>
            </p:cNvPr>
            <p:cNvSpPr/>
            <p:nvPr/>
          </p:nvSpPr>
          <p:spPr>
            <a:xfrm>
              <a:off x="10572086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7" name="Rechteck 181">
              <a:extLst>
                <a:ext uri="{FF2B5EF4-FFF2-40B4-BE49-F238E27FC236}">
                  <a16:creationId xmlns:a16="http://schemas.microsoft.com/office/drawing/2014/main" id="{83196748-5972-2A5B-DC65-16D94DD376A5}"/>
                </a:ext>
              </a:extLst>
            </p:cNvPr>
            <p:cNvSpPr/>
            <p:nvPr/>
          </p:nvSpPr>
          <p:spPr>
            <a:xfrm>
              <a:off x="11125807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8" name="Rechteck 182">
              <a:extLst>
                <a:ext uri="{FF2B5EF4-FFF2-40B4-BE49-F238E27FC236}">
                  <a16:creationId xmlns:a16="http://schemas.microsoft.com/office/drawing/2014/main" id="{94C2FAE5-D4E5-D3B3-1FC1-FEC2B89A9A39}"/>
                </a:ext>
              </a:extLst>
            </p:cNvPr>
            <p:cNvSpPr/>
            <p:nvPr/>
          </p:nvSpPr>
          <p:spPr>
            <a:xfrm>
              <a:off x="5034886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29" name="Gruppieren 183">
            <a:extLst>
              <a:ext uri="{FF2B5EF4-FFF2-40B4-BE49-F238E27FC236}">
                <a16:creationId xmlns:a16="http://schemas.microsoft.com/office/drawing/2014/main" id="{79398ECF-4675-4DD7-6681-1A3737180275}"/>
              </a:ext>
            </a:extLst>
          </p:cNvPr>
          <p:cNvGrpSpPr/>
          <p:nvPr/>
        </p:nvGrpSpPr>
        <p:grpSpPr>
          <a:xfrm>
            <a:off x="5034886" y="3674279"/>
            <a:ext cx="6594921" cy="360000"/>
            <a:chOff x="5034886" y="2266425"/>
            <a:chExt cx="6594921" cy="360000"/>
          </a:xfrm>
          <a:solidFill>
            <a:schemeClr val="bg1"/>
          </a:solidFill>
        </p:grpSpPr>
        <p:sp>
          <p:nvSpPr>
            <p:cNvPr id="130" name="Rechteck 184">
              <a:extLst>
                <a:ext uri="{FF2B5EF4-FFF2-40B4-BE49-F238E27FC236}">
                  <a16:creationId xmlns:a16="http://schemas.microsoft.com/office/drawing/2014/main" id="{9FF58FFB-ABC4-DAB3-ADD7-DE94AF37467E}"/>
                </a:ext>
              </a:extLst>
            </p:cNvPr>
            <p:cNvSpPr/>
            <p:nvPr/>
          </p:nvSpPr>
          <p:spPr>
            <a:xfrm>
              <a:off x="6142326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1" name="Rechteck 185">
              <a:extLst>
                <a:ext uri="{FF2B5EF4-FFF2-40B4-BE49-F238E27FC236}">
                  <a16:creationId xmlns:a16="http://schemas.microsoft.com/office/drawing/2014/main" id="{BB84A139-DABE-D662-A74F-491757BAF368}"/>
                </a:ext>
              </a:extLst>
            </p:cNvPr>
            <p:cNvSpPr/>
            <p:nvPr/>
          </p:nvSpPr>
          <p:spPr>
            <a:xfrm>
              <a:off x="5588606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2" name="Rechteck 186">
              <a:extLst>
                <a:ext uri="{FF2B5EF4-FFF2-40B4-BE49-F238E27FC236}">
                  <a16:creationId xmlns:a16="http://schemas.microsoft.com/office/drawing/2014/main" id="{EAF36226-2593-ED47-59DF-038F22CAC5F7}"/>
                </a:ext>
              </a:extLst>
            </p:cNvPr>
            <p:cNvSpPr/>
            <p:nvPr/>
          </p:nvSpPr>
          <p:spPr>
            <a:xfrm>
              <a:off x="6696046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3" name="Rechteck 187">
              <a:extLst>
                <a:ext uri="{FF2B5EF4-FFF2-40B4-BE49-F238E27FC236}">
                  <a16:creationId xmlns:a16="http://schemas.microsoft.com/office/drawing/2014/main" id="{C2A7183B-756A-8CC6-7B00-CD107040E7D4}"/>
                </a:ext>
              </a:extLst>
            </p:cNvPr>
            <p:cNvSpPr/>
            <p:nvPr/>
          </p:nvSpPr>
          <p:spPr>
            <a:xfrm>
              <a:off x="7249766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4" name="Rechteck 188">
              <a:extLst>
                <a:ext uri="{FF2B5EF4-FFF2-40B4-BE49-F238E27FC236}">
                  <a16:creationId xmlns:a16="http://schemas.microsoft.com/office/drawing/2014/main" id="{1EC7FDA2-F51C-8E60-4435-78361C0E496D}"/>
                </a:ext>
              </a:extLst>
            </p:cNvPr>
            <p:cNvSpPr/>
            <p:nvPr/>
          </p:nvSpPr>
          <p:spPr>
            <a:xfrm>
              <a:off x="7803486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5" name="Rechteck 189">
              <a:extLst>
                <a:ext uri="{FF2B5EF4-FFF2-40B4-BE49-F238E27FC236}">
                  <a16:creationId xmlns:a16="http://schemas.microsoft.com/office/drawing/2014/main" id="{3EC8D47C-7874-035F-3048-B8A51257F408}"/>
                </a:ext>
              </a:extLst>
            </p:cNvPr>
            <p:cNvSpPr/>
            <p:nvPr/>
          </p:nvSpPr>
          <p:spPr>
            <a:xfrm>
              <a:off x="8357206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6" name="Rechteck 190">
              <a:extLst>
                <a:ext uri="{FF2B5EF4-FFF2-40B4-BE49-F238E27FC236}">
                  <a16:creationId xmlns:a16="http://schemas.microsoft.com/office/drawing/2014/main" id="{451288A0-750E-329B-5DA7-CF42843C54F4}"/>
                </a:ext>
              </a:extLst>
            </p:cNvPr>
            <p:cNvSpPr/>
            <p:nvPr/>
          </p:nvSpPr>
          <p:spPr>
            <a:xfrm>
              <a:off x="8910926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7" name="Rechteck 191">
              <a:extLst>
                <a:ext uri="{FF2B5EF4-FFF2-40B4-BE49-F238E27FC236}">
                  <a16:creationId xmlns:a16="http://schemas.microsoft.com/office/drawing/2014/main" id="{3B18D888-D61A-527E-71DA-7B17A633FD5F}"/>
                </a:ext>
              </a:extLst>
            </p:cNvPr>
            <p:cNvSpPr/>
            <p:nvPr/>
          </p:nvSpPr>
          <p:spPr>
            <a:xfrm>
              <a:off x="9464646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8" name="Rechteck 192">
              <a:extLst>
                <a:ext uri="{FF2B5EF4-FFF2-40B4-BE49-F238E27FC236}">
                  <a16:creationId xmlns:a16="http://schemas.microsoft.com/office/drawing/2014/main" id="{65DC39BE-0F13-837E-387D-D4FBBFCAE900}"/>
                </a:ext>
              </a:extLst>
            </p:cNvPr>
            <p:cNvSpPr/>
            <p:nvPr/>
          </p:nvSpPr>
          <p:spPr>
            <a:xfrm>
              <a:off x="10018366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9" name="Rechteck 193">
              <a:extLst>
                <a:ext uri="{FF2B5EF4-FFF2-40B4-BE49-F238E27FC236}">
                  <a16:creationId xmlns:a16="http://schemas.microsoft.com/office/drawing/2014/main" id="{223D889D-201F-5F8B-D946-C83A67165631}"/>
                </a:ext>
              </a:extLst>
            </p:cNvPr>
            <p:cNvSpPr/>
            <p:nvPr/>
          </p:nvSpPr>
          <p:spPr>
            <a:xfrm>
              <a:off x="10572086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0" name="Rechteck 194">
              <a:extLst>
                <a:ext uri="{FF2B5EF4-FFF2-40B4-BE49-F238E27FC236}">
                  <a16:creationId xmlns:a16="http://schemas.microsoft.com/office/drawing/2014/main" id="{BC8491EF-32D9-6562-5E81-98646F9A296A}"/>
                </a:ext>
              </a:extLst>
            </p:cNvPr>
            <p:cNvSpPr/>
            <p:nvPr/>
          </p:nvSpPr>
          <p:spPr>
            <a:xfrm>
              <a:off x="11125807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1" name="Rechteck 195">
              <a:extLst>
                <a:ext uri="{FF2B5EF4-FFF2-40B4-BE49-F238E27FC236}">
                  <a16:creationId xmlns:a16="http://schemas.microsoft.com/office/drawing/2014/main" id="{BA7A3F67-EAC7-9136-BDAA-D75409546196}"/>
                </a:ext>
              </a:extLst>
            </p:cNvPr>
            <p:cNvSpPr/>
            <p:nvPr/>
          </p:nvSpPr>
          <p:spPr>
            <a:xfrm>
              <a:off x="5034886" y="2266425"/>
              <a:ext cx="504000" cy="360000"/>
            </a:xfrm>
            <a:prstGeom prst="rect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42" name="Textfeld 196">
            <a:extLst>
              <a:ext uri="{FF2B5EF4-FFF2-40B4-BE49-F238E27FC236}">
                <a16:creationId xmlns:a16="http://schemas.microsoft.com/office/drawing/2014/main" id="{ACFE9493-5211-FAE8-A755-953CFCF21D12}"/>
              </a:ext>
            </a:extLst>
          </p:cNvPr>
          <p:cNvSpPr txBox="1"/>
          <p:nvPr/>
        </p:nvSpPr>
        <p:spPr>
          <a:xfrm>
            <a:off x="5024372" y="1609366"/>
            <a:ext cx="4892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Before</a:t>
            </a:r>
            <a:endParaRPr lang="de-DE" sz="1000" i="1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" name="Textfeld 197">
            <a:extLst>
              <a:ext uri="{FF2B5EF4-FFF2-40B4-BE49-F238E27FC236}">
                <a16:creationId xmlns:a16="http://schemas.microsoft.com/office/drawing/2014/main" id="{FF91F439-F201-1190-A311-FAC2D2223F56}"/>
              </a:ext>
            </a:extLst>
          </p:cNvPr>
          <p:cNvSpPr txBox="1"/>
          <p:nvPr/>
        </p:nvSpPr>
        <p:spPr>
          <a:xfrm>
            <a:off x="459516" y="4424339"/>
            <a:ext cx="13179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r>
              <a:rPr lang="de-DE" sz="1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city</a:t>
            </a:r>
            <a:r>
              <a:rPr lang="de-DE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&gt;, &lt;</a:t>
            </a:r>
            <a:r>
              <a:rPr lang="de-DE" sz="1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date</a:t>
            </a:r>
            <a:r>
              <a:rPr lang="de-DE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</a:p>
        </p:txBody>
      </p:sp>
      <p:sp>
        <p:nvSpPr>
          <p:cNvPr id="144" name="Textfeld 199">
            <a:extLst>
              <a:ext uri="{FF2B5EF4-FFF2-40B4-BE49-F238E27FC236}">
                <a16:creationId xmlns:a16="http://schemas.microsoft.com/office/drawing/2014/main" id="{4181B152-04CB-2BDD-796F-281ABC742157}"/>
              </a:ext>
            </a:extLst>
          </p:cNvPr>
          <p:cNvSpPr txBox="1"/>
          <p:nvPr/>
        </p:nvSpPr>
        <p:spPr>
          <a:xfrm>
            <a:off x="459516" y="5600040"/>
            <a:ext cx="16241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r>
              <a:rPr lang="de-DE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signature_sponsor</a:t>
            </a:r>
            <a:r>
              <a:rPr lang="de-DE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</a:p>
        </p:txBody>
      </p:sp>
      <p:cxnSp>
        <p:nvCxnSpPr>
          <p:cNvPr id="145" name="Gerade Verbindung 4">
            <a:extLst>
              <a:ext uri="{FF2B5EF4-FFF2-40B4-BE49-F238E27FC236}">
                <a16:creationId xmlns:a16="http://schemas.microsoft.com/office/drawing/2014/main" id="{1DA7FE4C-6890-1259-2755-E11E7B3B068F}"/>
              </a:ext>
            </a:extLst>
          </p:cNvPr>
          <p:cNvCxnSpPr/>
          <p:nvPr/>
        </p:nvCxnSpPr>
        <p:spPr>
          <a:xfrm>
            <a:off x="550862" y="5553075"/>
            <a:ext cx="4463878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Textfeld 92">
            <a:extLst>
              <a:ext uri="{FF2B5EF4-FFF2-40B4-BE49-F238E27FC236}">
                <a16:creationId xmlns:a16="http://schemas.microsoft.com/office/drawing/2014/main" id="{E4851A34-7E3A-370A-078E-CDEB552913A2}"/>
              </a:ext>
            </a:extLst>
          </p:cNvPr>
          <p:cNvSpPr txBox="1"/>
          <p:nvPr/>
        </p:nvSpPr>
        <p:spPr>
          <a:xfrm>
            <a:off x="7117169" y="5600040"/>
            <a:ext cx="24657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r>
              <a:rPr lang="de-DE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signature_innovation_manager</a:t>
            </a:r>
            <a:r>
              <a:rPr lang="de-DE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</a:p>
        </p:txBody>
      </p:sp>
      <p:cxnSp>
        <p:nvCxnSpPr>
          <p:cNvPr id="147" name="Gerade Verbindung 93">
            <a:extLst>
              <a:ext uri="{FF2B5EF4-FFF2-40B4-BE49-F238E27FC236}">
                <a16:creationId xmlns:a16="http://schemas.microsoft.com/office/drawing/2014/main" id="{12A4B6CC-5CA7-0D23-A55B-5DA160BF69A4}"/>
              </a:ext>
            </a:extLst>
          </p:cNvPr>
          <p:cNvCxnSpPr/>
          <p:nvPr/>
        </p:nvCxnSpPr>
        <p:spPr>
          <a:xfrm>
            <a:off x="7157145" y="5554883"/>
            <a:ext cx="4463878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1" name="Rechteck 18">
            <a:extLst>
              <a:ext uri="{FF2B5EF4-FFF2-40B4-BE49-F238E27FC236}">
                <a16:creationId xmlns:a16="http://schemas.microsoft.com/office/drawing/2014/main" id="{779A34C0-2D53-BEFE-8C84-F5DCB68A48D9}"/>
              </a:ext>
            </a:extLst>
          </p:cNvPr>
          <p:cNvSpPr/>
          <p:nvPr/>
        </p:nvSpPr>
        <p:spPr>
          <a:xfrm>
            <a:off x="1974076" y="1864006"/>
            <a:ext cx="2988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&lt;</a:t>
            </a:r>
            <a:r>
              <a:rPr lang="de-DE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name</a:t>
            </a:r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&gt;</a:t>
            </a:r>
          </a:p>
        </p:txBody>
      </p:sp>
      <p:sp>
        <p:nvSpPr>
          <p:cNvPr id="152" name="Textfeld 3">
            <a:extLst>
              <a:ext uri="{FF2B5EF4-FFF2-40B4-BE49-F238E27FC236}">
                <a16:creationId xmlns:a16="http://schemas.microsoft.com/office/drawing/2014/main" id="{8401704D-FAFF-316E-51F2-420E28C9587F}"/>
              </a:ext>
            </a:extLst>
          </p:cNvPr>
          <p:cNvSpPr txBox="1"/>
          <p:nvPr/>
        </p:nvSpPr>
        <p:spPr>
          <a:xfrm>
            <a:off x="471327" y="1892612"/>
            <a:ext cx="105028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>
              <a:defRPr sz="1400" b="1">
                <a:solidFill>
                  <a:srgbClr val="52545B"/>
                </a:solidFill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de-DE" sz="10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Team Manager</a:t>
            </a:r>
          </a:p>
        </p:txBody>
      </p:sp>
      <p:sp>
        <p:nvSpPr>
          <p:cNvPr id="153" name="Rechteck 18">
            <a:extLst>
              <a:ext uri="{FF2B5EF4-FFF2-40B4-BE49-F238E27FC236}">
                <a16:creationId xmlns:a16="http://schemas.microsoft.com/office/drawing/2014/main" id="{C202AE34-0E9D-8E26-7BB2-F3FDB417517B}"/>
              </a:ext>
            </a:extLst>
          </p:cNvPr>
          <p:cNvSpPr/>
          <p:nvPr/>
        </p:nvSpPr>
        <p:spPr>
          <a:xfrm>
            <a:off x="1974076" y="2312123"/>
            <a:ext cx="2988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&lt;</a:t>
            </a:r>
            <a:r>
              <a:rPr lang="de-DE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name</a:t>
            </a:r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&gt;</a:t>
            </a:r>
          </a:p>
        </p:txBody>
      </p:sp>
      <p:sp>
        <p:nvSpPr>
          <p:cNvPr id="154" name="Textfeld 3">
            <a:extLst>
              <a:ext uri="{FF2B5EF4-FFF2-40B4-BE49-F238E27FC236}">
                <a16:creationId xmlns:a16="http://schemas.microsoft.com/office/drawing/2014/main" id="{638E7597-C5D7-BD7E-113B-4A99A7CD788F}"/>
              </a:ext>
            </a:extLst>
          </p:cNvPr>
          <p:cNvSpPr txBox="1"/>
          <p:nvPr/>
        </p:nvSpPr>
        <p:spPr>
          <a:xfrm>
            <a:off x="471327" y="2347986"/>
            <a:ext cx="101662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>
              <a:defRPr sz="1400" b="1">
                <a:solidFill>
                  <a:srgbClr val="52545B"/>
                </a:solidFill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de-DE" sz="10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Team Member</a:t>
            </a:r>
          </a:p>
        </p:txBody>
      </p:sp>
      <p:sp>
        <p:nvSpPr>
          <p:cNvPr id="155" name="Rechteck 18">
            <a:extLst>
              <a:ext uri="{FF2B5EF4-FFF2-40B4-BE49-F238E27FC236}">
                <a16:creationId xmlns:a16="http://schemas.microsoft.com/office/drawing/2014/main" id="{82599B05-867B-B6A3-23B7-9EAA14B90724}"/>
              </a:ext>
            </a:extLst>
          </p:cNvPr>
          <p:cNvSpPr/>
          <p:nvPr/>
        </p:nvSpPr>
        <p:spPr>
          <a:xfrm>
            <a:off x="1974076" y="2767845"/>
            <a:ext cx="2988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&lt;</a:t>
            </a:r>
            <a:r>
              <a:rPr lang="de-DE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name</a:t>
            </a:r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&gt;</a:t>
            </a:r>
          </a:p>
        </p:txBody>
      </p:sp>
      <p:sp>
        <p:nvSpPr>
          <p:cNvPr id="156" name="Textfeld 3">
            <a:extLst>
              <a:ext uri="{FF2B5EF4-FFF2-40B4-BE49-F238E27FC236}">
                <a16:creationId xmlns:a16="http://schemas.microsoft.com/office/drawing/2014/main" id="{ED40C611-1307-72A6-E88F-FF1E3B8245C8}"/>
              </a:ext>
            </a:extLst>
          </p:cNvPr>
          <p:cNvSpPr txBox="1"/>
          <p:nvPr/>
        </p:nvSpPr>
        <p:spPr>
          <a:xfrm>
            <a:off x="471327" y="2803708"/>
            <a:ext cx="101662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>
              <a:defRPr sz="1400" b="1">
                <a:solidFill>
                  <a:srgbClr val="52545B"/>
                </a:solidFill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de-DE" sz="10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Team Member</a:t>
            </a:r>
          </a:p>
        </p:txBody>
      </p:sp>
      <p:sp>
        <p:nvSpPr>
          <p:cNvPr id="157" name="Rechteck 18">
            <a:extLst>
              <a:ext uri="{FF2B5EF4-FFF2-40B4-BE49-F238E27FC236}">
                <a16:creationId xmlns:a16="http://schemas.microsoft.com/office/drawing/2014/main" id="{05EF812A-C908-A7A0-9AB0-4403A696008B}"/>
              </a:ext>
            </a:extLst>
          </p:cNvPr>
          <p:cNvSpPr/>
          <p:nvPr/>
        </p:nvSpPr>
        <p:spPr>
          <a:xfrm>
            <a:off x="1974076" y="3218710"/>
            <a:ext cx="2988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&lt;</a:t>
            </a:r>
            <a:r>
              <a:rPr lang="de-DE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name</a:t>
            </a:r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&gt;</a:t>
            </a:r>
          </a:p>
        </p:txBody>
      </p:sp>
      <p:sp>
        <p:nvSpPr>
          <p:cNvPr id="158" name="Textfeld 3">
            <a:extLst>
              <a:ext uri="{FF2B5EF4-FFF2-40B4-BE49-F238E27FC236}">
                <a16:creationId xmlns:a16="http://schemas.microsoft.com/office/drawing/2014/main" id="{7FF7042A-CB2A-AD5C-B8F0-4969F2C596AD}"/>
              </a:ext>
            </a:extLst>
          </p:cNvPr>
          <p:cNvSpPr txBox="1"/>
          <p:nvPr/>
        </p:nvSpPr>
        <p:spPr>
          <a:xfrm>
            <a:off x="471327" y="3254573"/>
            <a:ext cx="101662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>
              <a:defRPr sz="1400" b="1">
                <a:solidFill>
                  <a:srgbClr val="52545B"/>
                </a:solidFill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de-DE" sz="10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Team Member</a:t>
            </a:r>
          </a:p>
        </p:txBody>
      </p:sp>
      <p:sp>
        <p:nvSpPr>
          <p:cNvPr id="159" name="Rechteck 18">
            <a:extLst>
              <a:ext uri="{FF2B5EF4-FFF2-40B4-BE49-F238E27FC236}">
                <a16:creationId xmlns:a16="http://schemas.microsoft.com/office/drawing/2014/main" id="{78C54E57-C18B-B4E6-72BE-41C183F42650}"/>
              </a:ext>
            </a:extLst>
          </p:cNvPr>
          <p:cNvSpPr/>
          <p:nvPr/>
        </p:nvSpPr>
        <p:spPr>
          <a:xfrm>
            <a:off x="1974076" y="3667177"/>
            <a:ext cx="2988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&lt;</a:t>
            </a:r>
            <a:r>
              <a:rPr lang="de-DE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name</a:t>
            </a:r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&gt;</a:t>
            </a:r>
          </a:p>
        </p:txBody>
      </p:sp>
      <p:sp>
        <p:nvSpPr>
          <p:cNvPr id="160" name="Textfeld 3">
            <a:extLst>
              <a:ext uri="{FF2B5EF4-FFF2-40B4-BE49-F238E27FC236}">
                <a16:creationId xmlns:a16="http://schemas.microsoft.com/office/drawing/2014/main" id="{C4F8675A-1203-3E8F-44B7-D6C5919A2652}"/>
              </a:ext>
            </a:extLst>
          </p:cNvPr>
          <p:cNvSpPr txBox="1"/>
          <p:nvPr/>
        </p:nvSpPr>
        <p:spPr>
          <a:xfrm>
            <a:off x="471327" y="3703040"/>
            <a:ext cx="105189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>
              <a:defRPr sz="1400" b="1">
                <a:solidFill>
                  <a:srgbClr val="52545B"/>
                </a:solidFill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de-DE" sz="10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Team Member</a:t>
            </a:r>
          </a:p>
        </p:txBody>
      </p:sp>
    </p:spTree>
    <p:extLst>
      <p:ext uri="{BB962C8B-B14F-4D97-AF65-F5344CB8AC3E}">
        <p14:creationId xmlns:p14="http://schemas.microsoft.com/office/powerpoint/2010/main" val="7269211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7EDCBB-AD59-DD9A-4BC6-5C709F8F07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2">
            <a:extLst>
              <a:ext uri="{FF2B5EF4-FFF2-40B4-BE49-F238E27FC236}">
                <a16:creationId xmlns:a16="http://schemas.microsoft.com/office/drawing/2014/main" id="{F15173BB-EBA5-1BF4-3A99-9D08384A4AF0}"/>
              </a:ext>
            </a:extLst>
          </p:cNvPr>
          <p:cNvSpPr txBox="1"/>
          <p:nvPr/>
        </p:nvSpPr>
        <p:spPr>
          <a:xfrm>
            <a:off x="456275" y="2768171"/>
            <a:ext cx="2668588" cy="39472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spcAft>
                <a:spcPts val="100"/>
              </a:spcAft>
              <a:buClr>
                <a:schemeClr val="accent6">
                  <a:lumMod val="75000"/>
                </a:schemeClr>
              </a:buClr>
            </a:pPr>
            <a:r>
              <a:rPr lang="de-DE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Panton Bold" charset="0"/>
                <a:cs typeface="Arial" panose="020B0604020202020204" pitchFamily="34" charset="0"/>
              </a:rPr>
              <a:t>Orange </a:t>
            </a:r>
            <a:r>
              <a:rPr lang="de-DE" sz="14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Panton Bold" charset="0"/>
                <a:cs typeface="Arial" panose="020B0604020202020204" pitchFamily="34" charset="0"/>
              </a:rPr>
              <a:t>Hills</a:t>
            </a:r>
            <a:r>
              <a:rPr lang="de-DE" sz="1400" b="1" baseline="30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Panton Bold" charset="0"/>
                <a:cs typeface="Arial" panose="020B0604020202020204" pitchFamily="34" charset="0"/>
              </a:rPr>
              <a:t>TM</a:t>
            </a:r>
            <a:r>
              <a:rPr lang="de-DE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Panton Bold" charset="0"/>
                <a:cs typeface="Arial" panose="020B0604020202020204" pitchFamily="34" charset="0"/>
              </a:rPr>
              <a:t> GmbH</a:t>
            </a:r>
          </a:p>
          <a:p>
            <a:pPr marL="177800" indent="-177800">
              <a:spcAft>
                <a:spcPts val="100"/>
              </a:spcAft>
              <a:buClr>
                <a:schemeClr val="accent6">
                  <a:lumMod val="75000"/>
                </a:schemeClr>
              </a:buClr>
            </a:pPr>
            <a:r>
              <a:rPr lang="de-DE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</a:rPr>
              <a:t>Sendlinger Str. 25</a:t>
            </a:r>
          </a:p>
          <a:p>
            <a:pPr marL="177800" indent="-177800">
              <a:spcAft>
                <a:spcPts val="100"/>
              </a:spcAft>
              <a:buClr>
                <a:schemeClr val="accent6">
                  <a:lumMod val="75000"/>
                </a:schemeClr>
              </a:buClr>
            </a:pPr>
            <a:r>
              <a:rPr lang="de-DE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</a:rPr>
              <a:t>80331 München | GERMANY</a:t>
            </a:r>
          </a:p>
          <a:p>
            <a:pPr marL="177800" indent="-177800">
              <a:spcAft>
                <a:spcPts val="100"/>
              </a:spcAft>
              <a:buClr>
                <a:schemeClr val="accent6">
                  <a:lumMod val="75000"/>
                </a:schemeClr>
              </a:buClr>
            </a:pPr>
            <a:endParaRPr lang="de-DE" sz="14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Panton" charset="0"/>
              <a:cs typeface="Arial" panose="020B0604020202020204" pitchFamily="34" charset="0"/>
            </a:endParaRPr>
          </a:p>
          <a:p>
            <a:pPr marL="177800" indent="-177800">
              <a:spcAft>
                <a:spcPts val="100"/>
              </a:spcAft>
              <a:buClr>
                <a:schemeClr val="accent6">
                  <a:lumMod val="75000"/>
                </a:schemeClr>
              </a:buClr>
            </a:pPr>
            <a:r>
              <a:rPr lang="de-DE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</a:rPr>
              <a:t>T. +49 (89) 4520545-0</a:t>
            </a:r>
          </a:p>
          <a:p>
            <a:pPr marL="177800" indent="-177800">
              <a:spcAft>
                <a:spcPts val="100"/>
              </a:spcAft>
              <a:buClr>
                <a:schemeClr val="accent6">
                  <a:lumMod val="75000"/>
                </a:schemeClr>
              </a:buClr>
            </a:pPr>
            <a:r>
              <a:rPr lang="de-DE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</a:rPr>
              <a:t>F. +49 (89) 4520545-69</a:t>
            </a:r>
          </a:p>
          <a:p>
            <a:pPr marL="177800" indent="-177800">
              <a:spcAft>
                <a:spcPts val="100"/>
              </a:spcAft>
              <a:buClr>
                <a:schemeClr val="accent6">
                  <a:lumMod val="75000"/>
                </a:schemeClr>
              </a:buClr>
            </a:pPr>
            <a:r>
              <a:rPr lang="de-DE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</a:rPr>
              <a:t>E. </a:t>
            </a:r>
            <a:r>
              <a:rPr lang="de-DE" sz="1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</a:rPr>
              <a:t>info@orangehills.com</a:t>
            </a:r>
            <a:endParaRPr lang="de-DE" sz="14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Panton" charset="0"/>
              <a:cs typeface="Arial" panose="020B0604020202020204" pitchFamily="34" charset="0"/>
            </a:endParaRPr>
          </a:p>
          <a:p>
            <a:pPr marL="177800" indent="-177800">
              <a:spcAft>
                <a:spcPts val="100"/>
              </a:spcAft>
              <a:buClr>
                <a:schemeClr val="accent6">
                  <a:lumMod val="75000"/>
                </a:schemeClr>
              </a:buClr>
            </a:pPr>
            <a:r>
              <a:rPr lang="de-DE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</a:rPr>
              <a:t>W. </a:t>
            </a:r>
            <a:r>
              <a:rPr lang="de-DE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www.orangehills.com</a:t>
            </a:r>
            <a:endParaRPr lang="de-DE" sz="14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Panton" charset="0"/>
              <a:cs typeface="Arial" panose="020B0604020202020204" pitchFamily="34" charset="0"/>
            </a:endParaRPr>
          </a:p>
          <a:p>
            <a:pPr marL="177800" indent="-177800">
              <a:spcAft>
                <a:spcPts val="100"/>
              </a:spcAft>
              <a:buClr>
                <a:schemeClr val="accent6">
                  <a:lumMod val="75000"/>
                </a:schemeClr>
              </a:buClr>
            </a:pPr>
            <a:endParaRPr lang="de-DE" sz="14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Panton" charset="0"/>
              <a:cs typeface="Arial" panose="020B0604020202020204" pitchFamily="34" charset="0"/>
            </a:endParaRPr>
          </a:p>
          <a:p>
            <a:pPr marL="7938" indent="-7938">
              <a:spcAft>
                <a:spcPts val="100"/>
              </a:spcAft>
              <a:buClr>
                <a:schemeClr val="accent6">
                  <a:lumMod val="75000"/>
                </a:schemeClr>
              </a:buClr>
            </a:pPr>
            <a:r>
              <a:rPr lang="de-DE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</a:rPr>
              <a:t>Check out </a:t>
            </a:r>
            <a:r>
              <a:rPr lang="de-DE" sz="1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</a:rPr>
              <a:t>our</a:t>
            </a:r>
            <a:r>
              <a:rPr lang="de-DE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</a:rPr>
              <a:t> Knowledge Base </a:t>
            </a:r>
            <a:r>
              <a:rPr lang="de-DE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Panton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www.businessdesign.org</a:t>
            </a:r>
            <a:endParaRPr lang="de-DE" sz="14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Panton" charset="0"/>
              <a:cs typeface="Arial" panose="020B0604020202020204" pitchFamily="34" charset="0"/>
            </a:endParaRPr>
          </a:p>
          <a:p>
            <a:pPr marL="7938" indent="-7938">
              <a:spcAft>
                <a:spcPts val="100"/>
              </a:spcAft>
              <a:buClr>
                <a:schemeClr val="accent6">
                  <a:lumMod val="75000"/>
                </a:schemeClr>
              </a:buClr>
            </a:pPr>
            <a:endParaRPr lang="de-DE" sz="14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Panton" charset="0"/>
              <a:cs typeface="Arial" panose="020B0604020202020204" pitchFamily="34" charset="0"/>
            </a:endParaRPr>
          </a:p>
          <a:p>
            <a:pPr marL="177800" indent="-177800">
              <a:spcAft>
                <a:spcPts val="100"/>
              </a:spcAft>
              <a:buClr>
                <a:schemeClr val="accent6">
                  <a:lumMod val="75000"/>
                </a:schemeClr>
              </a:buClr>
            </a:pPr>
            <a:endParaRPr lang="de-DE" sz="14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Panton" charset="0"/>
              <a:cs typeface="Arial" panose="020B0604020202020204" pitchFamily="34" charset="0"/>
            </a:endParaRPr>
          </a:p>
          <a:p>
            <a:pPr marL="177800" indent="-177800">
              <a:spcAft>
                <a:spcPts val="100"/>
              </a:spcAft>
              <a:buClr>
                <a:schemeClr val="accent6">
                  <a:lumMod val="75000"/>
                </a:schemeClr>
              </a:buClr>
            </a:pPr>
            <a:endParaRPr lang="de-DE" sz="14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Panton" charset="0"/>
              <a:cs typeface="Arial" panose="020B0604020202020204" pitchFamily="34" charset="0"/>
            </a:endParaRPr>
          </a:p>
          <a:p>
            <a:pPr marL="177800" indent="-177800">
              <a:spcAft>
                <a:spcPts val="100"/>
              </a:spcAft>
              <a:buClr>
                <a:schemeClr val="accent6">
                  <a:lumMod val="75000"/>
                </a:schemeClr>
              </a:buClr>
            </a:pPr>
            <a:endParaRPr lang="de-DE" sz="14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Panton" charset="0"/>
              <a:cs typeface="Arial" panose="020B0604020202020204" pitchFamily="34" charset="0"/>
            </a:endParaRPr>
          </a:p>
          <a:p>
            <a:pPr marL="177800" indent="-177800">
              <a:spcAft>
                <a:spcPts val="100"/>
              </a:spcAft>
              <a:buClr>
                <a:schemeClr val="accent6">
                  <a:lumMod val="75000"/>
                </a:schemeClr>
              </a:buClr>
            </a:pPr>
            <a:endParaRPr lang="de-DE" sz="14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Panton" charset="0"/>
              <a:cs typeface="Arial" panose="020B0604020202020204" pitchFamily="34" charset="0"/>
            </a:endParaRPr>
          </a:p>
          <a:p>
            <a:pPr marL="177800" indent="-177800">
              <a:spcAft>
                <a:spcPts val="100"/>
              </a:spcAft>
              <a:buClr>
                <a:schemeClr val="accent6">
                  <a:lumMod val="75000"/>
                </a:schemeClr>
              </a:buClr>
            </a:pPr>
            <a:endParaRPr lang="de-DE" sz="14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Panton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77914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12295c5-33bf-4263-8faf-dabe5549caad">
      <Terms xmlns="http://schemas.microsoft.com/office/infopath/2007/PartnerControls"/>
    </lcf76f155ced4ddcb4097134ff3c332f>
    <TaxCatchAll xmlns="0b9c59f5-9fe6-45eb-83c4-80e626141c88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F0C20D64F44F94FACFD45CB3926F307" ma:contentTypeVersion="12" ma:contentTypeDescription="Ein neues Dokument erstellen." ma:contentTypeScope="" ma:versionID="6e209e65577865cd99aa055c7dd0d5a4">
  <xsd:schema xmlns:xsd="http://www.w3.org/2001/XMLSchema" xmlns:xs="http://www.w3.org/2001/XMLSchema" xmlns:p="http://schemas.microsoft.com/office/2006/metadata/properties" xmlns:ns2="912295c5-33bf-4263-8faf-dabe5549caad" xmlns:ns3="0b9c59f5-9fe6-45eb-83c4-80e626141c88" targetNamespace="http://schemas.microsoft.com/office/2006/metadata/properties" ma:root="true" ma:fieldsID="a1b35adc8f134ce6e1962a1bda9f14a3" ns2:_="" ns3:_="">
    <xsd:import namespace="912295c5-33bf-4263-8faf-dabe5549caad"/>
    <xsd:import namespace="0b9c59f5-9fe6-45eb-83c4-80e626141c8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2295c5-33bf-4263-8faf-dabe5549ca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Bildmarkierungen" ma:readOnly="false" ma:fieldId="{5cf76f15-5ced-4ddc-b409-7134ff3c332f}" ma:taxonomyMulti="true" ma:sspId="ec38422d-7c61-49d4-b663-f386976422d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9c59f5-9fe6-45eb-83c4-80e626141c88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60f9be69-1700-46ad-9f97-6f023f8ba741}" ma:internalName="TaxCatchAll" ma:showField="CatchAllData" ma:web="0b9c59f5-9fe6-45eb-83c4-80e626141c8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1565419-7C40-45FB-A6B5-12ABE74790A6}">
  <ds:schemaRefs>
    <ds:schemaRef ds:uri="http://schemas.microsoft.com/office/2006/metadata/properties"/>
    <ds:schemaRef ds:uri="http://schemas.microsoft.com/office/infopath/2007/PartnerControls"/>
    <ds:schemaRef ds:uri="912295c5-33bf-4263-8faf-dabe5549caad"/>
    <ds:schemaRef ds:uri="0b9c59f5-9fe6-45eb-83c4-80e626141c88"/>
  </ds:schemaRefs>
</ds:datastoreItem>
</file>

<file path=customXml/itemProps2.xml><?xml version="1.0" encoding="utf-8"?>
<ds:datastoreItem xmlns:ds="http://schemas.openxmlformats.org/officeDocument/2006/customXml" ds:itemID="{F91694E9-1389-4205-AB7B-0DEB4A4DDB8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12295c5-33bf-4263-8faf-dabe5549caad"/>
    <ds:schemaRef ds:uri="0b9c59f5-9fe6-45eb-83c4-80e626141c8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20B827B-D67D-461B-B968-B94F89752A5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370</TotalTime>
  <Words>412</Words>
  <Application>Microsoft Macintosh PowerPoint</Application>
  <PresentationFormat>Widescreen</PresentationFormat>
  <Paragraphs>113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Design  Dr. Bernhard Doll | doll@orangehills.de</dc:title>
  <dc:creator>Bernhard Doll</dc:creator>
  <cp:lastModifiedBy>Bernhard Doll</cp:lastModifiedBy>
  <cp:revision>1053</cp:revision>
  <cp:lastPrinted>2025-07-23T19:07:34Z</cp:lastPrinted>
  <dcterms:created xsi:type="dcterms:W3CDTF">2016-10-20T15:24:16Z</dcterms:created>
  <dcterms:modified xsi:type="dcterms:W3CDTF">2026-07-30T11:51:28Z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rder">
    <vt:lpwstr>3100.00000000000</vt:lpwstr>
  </property>
  <property fmtid="{D5CDD505-2E9C-101B-9397-08002B2CF9AE}" pid="3" name="ContentTypeId">
    <vt:lpwstr>0x010100EF0C20D64F44F94FACFD45CB3926F307</vt:lpwstr>
  </property>
</Properties>
</file>