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668" r:id="rId5"/>
    <p:sldId id="670" r:id="rId6"/>
    <p:sldId id="671" r:id="rId7"/>
    <p:sldId id="672" r:id="rId8"/>
    <p:sldId id="66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4" userDrawn="1">
          <p15:clr>
            <a:srgbClr val="A4A3A4"/>
          </p15:clr>
        </p15:guide>
        <p15:guide id="2" pos="3160" userDrawn="1">
          <p15:clr>
            <a:srgbClr val="A4A3A4"/>
          </p15:clr>
        </p15:guide>
        <p15:guide id="3" orient="horz" pos="1480" userDrawn="1">
          <p15:clr>
            <a:srgbClr val="A4A3A4"/>
          </p15:clr>
        </p15:guide>
        <p15:guide id="4" pos="1549" userDrawn="1">
          <p15:clr>
            <a:srgbClr val="A4A3A4"/>
          </p15:clr>
        </p15:guide>
        <p15:guide id="5" pos="4407" userDrawn="1">
          <p15:clr>
            <a:srgbClr val="A4A3A4"/>
          </p15:clr>
        </p15:guide>
        <p15:guide id="7" orient="horz" pos="709" userDrawn="1">
          <p15:clr>
            <a:srgbClr val="A4A3A4"/>
          </p15:clr>
        </p15:guide>
        <p15:guide id="8" orient="horz" pos="3249" userDrawn="1">
          <p15:clr>
            <a:srgbClr val="A4A3A4"/>
          </p15:clr>
        </p15:guide>
        <p15:guide id="10" orient="horz" pos="2840" userDrawn="1">
          <p15:clr>
            <a:srgbClr val="A4A3A4"/>
          </p15:clr>
        </p15:guide>
        <p15:guide id="11" pos="5110" userDrawn="1">
          <p15:clr>
            <a:srgbClr val="A4A3A4"/>
          </p15:clr>
        </p15:guide>
        <p15:guide id="12" orient="horz" pos="3498" userDrawn="1">
          <p15:clr>
            <a:srgbClr val="A4A3A4"/>
          </p15:clr>
        </p15:guide>
        <p15:guide id="13" orient="horz" pos="2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7203"/>
    <a:srgbClr val="7030A0"/>
    <a:srgbClr val="F9FAFC"/>
    <a:srgbClr val="171818"/>
    <a:srgbClr val="402884"/>
    <a:srgbClr val="575756"/>
    <a:srgbClr val="59358C"/>
    <a:srgbClr val="1D70C0"/>
    <a:srgbClr val="877DB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/>
    <p:restoredTop sz="96301"/>
  </p:normalViewPr>
  <p:slideViewPr>
    <p:cSldViewPr snapToGrid="0" snapToObjects="1" showGuides="1">
      <p:cViewPr varScale="1">
        <p:scale>
          <a:sx n="123" d="100"/>
          <a:sy n="123" d="100"/>
        </p:scale>
        <p:origin x="632" y="184"/>
      </p:cViewPr>
      <p:guideLst>
        <p:guide orient="horz" pos="1684"/>
        <p:guide pos="3160"/>
        <p:guide orient="horz" pos="1480"/>
        <p:guide pos="1549"/>
        <p:guide pos="4407"/>
        <p:guide orient="horz" pos="709"/>
        <p:guide orient="horz" pos="3249"/>
        <p:guide orient="horz" pos="2840"/>
        <p:guide pos="5110"/>
        <p:guide orient="horz" pos="3498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95" d="100"/>
        <a:sy n="195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notesViewPr>
    <p:cSldViewPr snapToGrid="0" snapToObjects="1" showGuides="1">
      <p:cViewPr varScale="1">
        <p:scale>
          <a:sx n="168" d="100"/>
          <a:sy n="168" d="100"/>
        </p:scale>
        <p:origin x="650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hard Doll" userId="25e6540d-2e82-4af3-b71a-bba148ca5a0f" providerId="ADAL" clId="{3CEE968D-DBD3-5D25-903A-65501F1E0BA4}"/>
    <pc:docChg chg="modSld">
      <pc:chgData name="Bernhard Doll" userId="25e6540d-2e82-4af3-b71a-bba148ca5a0f" providerId="ADAL" clId="{3CEE968D-DBD3-5D25-903A-65501F1E0BA4}" dt="2026-07-31T06:47:48.599" v="13" actId="20577"/>
      <pc:docMkLst>
        <pc:docMk/>
      </pc:docMkLst>
      <pc:sldChg chg="modSp mod">
        <pc:chgData name="Bernhard Doll" userId="25e6540d-2e82-4af3-b71a-bba148ca5a0f" providerId="ADAL" clId="{3CEE968D-DBD3-5D25-903A-65501F1E0BA4}" dt="2026-07-31T06:47:48.599" v="13" actId="20577"/>
        <pc:sldMkLst>
          <pc:docMk/>
          <pc:sldMk cId="726921104" sldId="672"/>
        </pc:sldMkLst>
        <pc:spChg chg="mod">
          <ac:chgData name="Bernhard Doll" userId="25e6540d-2e82-4af3-b71a-bba148ca5a0f" providerId="ADAL" clId="{3CEE968D-DBD3-5D25-903A-65501F1E0BA4}" dt="2026-07-31T06:47:48.599" v="13" actId="20577"/>
          <ac:spMkLst>
            <pc:docMk/>
            <pc:sldMk cId="726921104" sldId="672"/>
            <ac:spMk id="146" creationId="{E4851A34-7E3A-370A-078E-CDEB552913A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97B38E9-2A45-7963-FD62-C161FBE7F9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6AED717-6F54-F9FF-35AB-8B2DC845E6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AAF2A-A457-6249-8F8A-96B3D9AD0F5A}" type="datetimeFigureOut">
              <a:rPr lang="de-DE" smtClean="0"/>
              <a:t>31.07.26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BBB5AD6-E959-4F5F-069D-DD3233E11A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6AD7D2-AEE0-047E-77DB-96E1638292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F25C2-B5C2-B045-AE7C-77E54F0B8C4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17471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891ED-56D5-9641-A355-C4FF23DFE298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1A8CF-9AA6-FB45-BF98-01A47B58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Kleidung, Konzert, Person, Gruppe enthält.&#10;&#10;Automatisch generierte Beschreibung">
            <a:extLst>
              <a:ext uri="{FF2B5EF4-FFF2-40B4-BE49-F238E27FC236}">
                <a16:creationId xmlns:a16="http://schemas.microsoft.com/office/drawing/2014/main" id="{12B8ADDA-78F3-B347-E9B6-E50D1238C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276"/>
          <a:stretch/>
        </p:blipFill>
        <p:spPr>
          <a:xfrm>
            <a:off x="4140485" y="-13461"/>
            <a:ext cx="8201986" cy="688907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79FAAB3-68AB-23A3-8240-CD39D6727A22}"/>
              </a:ext>
            </a:extLst>
          </p:cNvPr>
          <p:cNvSpPr/>
          <p:nvPr userDrawn="1"/>
        </p:nvSpPr>
        <p:spPr>
          <a:xfrm rot="10800000">
            <a:off x="2840121" y="6281"/>
            <a:ext cx="5348966" cy="6845438"/>
          </a:xfrm>
          <a:prstGeom prst="rect">
            <a:avLst/>
          </a:prstGeom>
          <a:gradFill flip="none" rotWithShape="1">
            <a:gsLst>
              <a:gs pos="50000">
                <a:srgbClr val="F9FAFC"/>
              </a:gs>
              <a:gs pos="100000">
                <a:srgbClr val="F9FAFC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4922F3-47A1-3630-90EF-3C9B2197E3D3}"/>
              </a:ext>
            </a:extLst>
          </p:cNvPr>
          <p:cNvSpPr/>
          <p:nvPr userDrawn="1"/>
        </p:nvSpPr>
        <p:spPr>
          <a:xfrm>
            <a:off x="0" y="1"/>
            <a:ext cx="12342471" cy="685172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253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orient="horz" pos="346">
          <p15:clr>
            <a:srgbClr val="FBAE40"/>
          </p15:clr>
        </p15:guide>
        <p15:guide id="3" pos="347">
          <p15:clr>
            <a:srgbClr val="FBAE40"/>
          </p15:clr>
        </p15:guide>
        <p15:guide id="4" pos="3840">
          <p15:clr>
            <a:srgbClr val="FBAE40"/>
          </p15:clr>
        </p15:guide>
        <p15:guide id="5" pos="7333">
          <p15:clr>
            <a:srgbClr val="FBAE40"/>
          </p15:clr>
        </p15:guide>
        <p15:guide id="6" pos="626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C7431-5B39-4741-83EE-683A6F536617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22F2F-93C5-3C42-894F-40AAA7E5C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4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design.org/" TargetMode="External"/><Relationship Id="rId2" Type="http://schemas.openxmlformats.org/officeDocument/2006/relationships/hyperlink" Target="http://www.orangehills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C8868-9C10-B2A6-967A-369E7205B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2A4F51CC-05D5-42B5-9DE6-71606DF76326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hteck 18">
            <a:extLst>
              <a:ext uri="{FF2B5EF4-FFF2-40B4-BE49-F238E27FC236}">
                <a16:creationId xmlns:a16="http://schemas.microsoft.com/office/drawing/2014/main" id="{943F6C3B-9453-D707-4E98-0E3B6DF47915}"/>
              </a:ext>
            </a:extLst>
          </p:cNvPr>
          <p:cNvSpPr/>
          <p:nvPr/>
        </p:nvSpPr>
        <p:spPr>
          <a:xfrm>
            <a:off x="3293203" y="2094334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customers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" name="Textfeld 3">
            <a:extLst>
              <a:ext uri="{FF2B5EF4-FFF2-40B4-BE49-F238E27FC236}">
                <a16:creationId xmlns:a16="http://schemas.microsoft.com/office/drawing/2014/main" id="{E5393005-43F8-306D-6051-97275AD175D3}"/>
              </a:ext>
            </a:extLst>
          </p:cNvPr>
          <p:cNvSpPr txBox="1"/>
          <p:nvPr/>
        </p:nvSpPr>
        <p:spPr>
          <a:xfrm>
            <a:off x="3172008" y="1519842"/>
            <a:ext cx="1329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CUSTOMERS</a:t>
            </a:r>
          </a:p>
        </p:txBody>
      </p:sp>
      <p:sp>
        <p:nvSpPr>
          <p:cNvPr id="10" name="Textfeld 22">
            <a:extLst>
              <a:ext uri="{FF2B5EF4-FFF2-40B4-BE49-F238E27FC236}">
                <a16:creationId xmlns:a16="http://schemas.microsoft.com/office/drawing/2014/main" id="{80A73B42-71F8-A79B-A250-B7EBE1D7B96B}"/>
              </a:ext>
            </a:extLst>
          </p:cNvPr>
          <p:cNvSpPr txBox="1"/>
          <p:nvPr/>
        </p:nvSpPr>
        <p:spPr>
          <a:xfrm>
            <a:off x="3182751" y="1754263"/>
            <a:ext cx="24365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customers are in scope here? </a:t>
            </a:r>
            <a:b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 about them?</a:t>
            </a:r>
          </a:p>
        </p:txBody>
      </p:sp>
      <p:sp>
        <p:nvSpPr>
          <p:cNvPr id="11" name="Textfeld 7">
            <a:extLst>
              <a:ext uri="{FF2B5EF4-FFF2-40B4-BE49-F238E27FC236}">
                <a16:creationId xmlns:a16="http://schemas.microsoft.com/office/drawing/2014/main" id="{01D94CE7-113C-47BF-ED87-2A2B7C134205}"/>
              </a:ext>
            </a:extLst>
          </p:cNvPr>
          <p:cNvSpPr txBox="1"/>
          <p:nvPr/>
        </p:nvSpPr>
        <p:spPr>
          <a:xfrm>
            <a:off x="6094895" y="1519842"/>
            <a:ext cx="1767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SPACE</a:t>
            </a:r>
          </a:p>
        </p:txBody>
      </p:sp>
      <p:sp>
        <p:nvSpPr>
          <p:cNvPr id="12" name="Textfeld 23">
            <a:extLst>
              <a:ext uri="{FF2B5EF4-FFF2-40B4-BE49-F238E27FC236}">
                <a16:creationId xmlns:a16="http://schemas.microsoft.com/office/drawing/2014/main" id="{C703420F-109A-D582-927C-E61AB7F56EFE}"/>
              </a:ext>
            </a:extLst>
          </p:cNvPr>
          <p:cNvSpPr txBox="1"/>
          <p:nvPr/>
        </p:nvSpPr>
        <p:spPr>
          <a:xfrm>
            <a:off x="3194455" y="3848156"/>
            <a:ext cx="2616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pain points or problems does this idea address? How relevant are they to our target group?</a:t>
            </a:r>
          </a:p>
        </p:txBody>
      </p:sp>
      <p:sp>
        <p:nvSpPr>
          <p:cNvPr id="13" name="Textfeld 7">
            <a:extLst>
              <a:ext uri="{FF2B5EF4-FFF2-40B4-BE49-F238E27FC236}">
                <a16:creationId xmlns:a16="http://schemas.microsoft.com/office/drawing/2014/main" id="{1F998693-8192-D852-4951-AA1FB308EB40}"/>
              </a:ext>
            </a:extLst>
          </p:cNvPr>
          <p:cNvSpPr txBox="1"/>
          <p:nvPr/>
        </p:nvSpPr>
        <p:spPr>
          <a:xfrm>
            <a:off x="3192610" y="3613079"/>
            <a:ext cx="1319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POINTS</a:t>
            </a:r>
          </a:p>
        </p:txBody>
      </p:sp>
      <p:sp>
        <p:nvSpPr>
          <p:cNvPr id="18" name="Rechteck 18">
            <a:extLst>
              <a:ext uri="{FF2B5EF4-FFF2-40B4-BE49-F238E27FC236}">
                <a16:creationId xmlns:a16="http://schemas.microsoft.com/office/drawing/2014/main" id="{8EFEDA46-FB64-E3EA-499C-07942B75EF1C}"/>
              </a:ext>
            </a:extLst>
          </p:cNvPr>
          <p:cNvSpPr/>
          <p:nvPr/>
        </p:nvSpPr>
        <p:spPr>
          <a:xfrm>
            <a:off x="3287264" y="4189899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pain_points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  <a:p>
            <a:endParaRPr lang="de-DE" sz="900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22">
            <a:extLst>
              <a:ext uri="{FF2B5EF4-FFF2-40B4-BE49-F238E27FC236}">
                <a16:creationId xmlns:a16="http://schemas.microsoft.com/office/drawing/2014/main" id="{A19EE8DC-BC63-6CDD-AEA5-212433127C2B}"/>
              </a:ext>
            </a:extLst>
          </p:cNvPr>
          <p:cNvSpPr txBox="1"/>
          <p:nvPr/>
        </p:nvSpPr>
        <p:spPr>
          <a:xfrm>
            <a:off x="6107266" y="1754263"/>
            <a:ext cx="2227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solution space do we have in mind </a:t>
            </a:r>
          </a:p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address these pain points?</a:t>
            </a:r>
          </a:p>
        </p:txBody>
      </p:sp>
      <p:sp>
        <p:nvSpPr>
          <p:cNvPr id="20" name="Rechteck 18">
            <a:extLst>
              <a:ext uri="{FF2B5EF4-FFF2-40B4-BE49-F238E27FC236}">
                <a16:creationId xmlns:a16="http://schemas.microsoft.com/office/drawing/2014/main" id="{ABB9920A-66DB-E6B7-FC68-EC7A44658EDE}"/>
              </a:ext>
            </a:extLst>
          </p:cNvPr>
          <p:cNvSpPr/>
          <p:nvPr/>
        </p:nvSpPr>
        <p:spPr>
          <a:xfrm>
            <a:off x="6209461" y="2094334"/>
            <a:ext cx="2520000" cy="3458741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solution_space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  <a:p>
            <a:endParaRPr lang="de-DE" sz="900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D99D53B-AEED-6E4B-BC27-885DC850ECEE}"/>
              </a:ext>
            </a:extLst>
          </p:cNvPr>
          <p:cNvSpPr txBox="1"/>
          <p:nvPr/>
        </p:nvSpPr>
        <p:spPr>
          <a:xfrm>
            <a:off x="12065082" y="4161642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riangle 59">
            <a:extLst>
              <a:ext uri="{FF2B5EF4-FFF2-40B4-BE49-F238E27FC236}">
                <a16:creationId xmlns:a16="http://schemas.microsoft.com/office/drawing/2014/main" id="{6457FDBA-099D-7304-A8F9-EBFE3C83AF86}"/>
              </a:ext>
            </a:extLst>
          </p:cNvPr>
          <p:cNvSpPr/>
          <p:nvPr/>
        </p:nvSpPr>
        <p:spPr>
          <a:xfrm rot="-5400000" flipV="1">
            <a:off x="9420024" y="5150744"/>
            <a:ext cx="432000" cy="95250"/>
          </a:xfrm>
          <a:prstGeom prst="triangle">
            <a:avLst/>
          </a:prstGeom>
          <a:solidFill>
            <a:srgbClr val="52545B"/>
          </a:solidFill>
          <a:ln w="127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9">
            <a:extLst>
              <a:ext uri="{FF2B5EF4-FFF2-40B4-BE49-F238E27FC236}">
                <a16:creationId xmlns:a16="http://schemas.microsoft.com/office/drawing/2014/main" id="{4BC7451C-6E7E-F8CA-7440-29A5C20EB473}"/>
              </a:ext>
            </a:extLst>
          </p:cNvPr>
          <p:cNvSpPr txBox="1"/>
          <p:nvPr/>
        </p:nvSpPr>
        <p:spPr>
          <a:xfrm>
            <a:off x="457677" y="1519842"/>
            <a:ext cx="13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MOTIVATION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7DDCF0FE-35DD-4FD6-F180-28F93BEA3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13" y="1754263"/>
            <a:ext cx="25037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should the organisation start this project? What gives it the right to play?</a:t>
            </a:r>
          </a:p>
        </p:txBody>
      </p:sp>
      <p:sp>
        <p:nvSpPr>
          <p:cNvPr id="28" name="Rechteck 18">
            <a:extLst>
              <a:ext uri="{FF2B5EF4-FFF2-40B4-BE49-F238E27FC236}">
                <a16:creationId xmlns:a16="http://schemas.microsoft.com/office/drawing/2014/main" id="{BB8E5CA6-74A2-5271-13A6-F62A3DF8BB2C}"/>
              </a:ext>
            </a:extLst>
          </p:cNvPr>
          <p:cNvSpPr/>
          <p:nvPr/>
        </p:nvSpPr>
        <p:spPr>
          <a:xfrm>
            <a:off x="556945" y="2087252"/>
            <a:ext cx="2520000" cy="346582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motivation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77" name="Rechteck 125">
            <a:extLst>
              <a:ext uri="{FF2B5EF4-FFF2-40B4-BE49-F238E27FC236}">
                <a16:creationId xmlns:a16="http://schemas.microsoft.com/office/drawing/2014/main" id="{5B5FC2CA-76D1-7E7E-8B82-82C4CFE004A2}"/>
              </a:ext>
            </a:extLst>
          </p:cNvPr>
          <p:cNvSpPr/>
          <p:nvPr/>
        </p:nvSpPr>
        <p:spPr>
          <a:xfrm>
            <a:off x="7821506" y="904466"/>
            <a:ext cx="792000" cy="1649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 defTabSz="914103">
              <a:spcAft>
                <a:spcPts val="200"/>
              </a:spcAft>
              <a:defRPr/>
            </a:pP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Strategic fit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4B8E804-F013-819B-FE2F-7C5F6366EB57}"/>
              </a:ext>
            </a:extLst>
          </p:cNvPr>
          <p:cNvSpPr>
            <a:spLocks noChangeAspect="1"/>
          </p:cNvSpPr>
          <p:nvPr/>
        </p:nvSpPr>
        <p:spPr>
          <a:xfrm>
            <a:off x="6209461" y="5666520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296D713-7697-5D30-C555-CA69D4C4A7A3}"/>
              </a:ext>
            </a:extLst>
          </p:cNvPr>
          <p:cNvSpPr>
            <a:spLocks noChangeAspect="1"/>
          </p:cNvSpPr>
          <p:nvPr/>
        </p:nvSpPr>
        <p:spPr>
          <a:xfrm>
            <a:off x="6209461" y="5857844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DE64B01-3B91-95E9-5713-E845D4E2B099}"/>
              </a:ext>
            </a:extLst>
          </p:cNvPr>
          <p:cNvSpPr>
            <a:spLocks noChangeAspect="1"/>
          </p:cNvSpPr>
          <p:nvPr/>
        </p:nvSpPr>
        <p:spPr>
          <a:xfrm>
            <a:off x="6209461" y="6049168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feld 29">
            <a:extLst>
              <a:ext uri="{FF2B5EF4-FFF2-40B4-BE49-F238E27FC236}">
                <a16:creationId xmlns:a16="http://schemas.microsoft.com/office/drawing/2014/main" id="{153E8404-2115-EEDE-FFB5-68C52165C91F}"/>
              </a:ext>
            </a:extLst>
          </p:cNvPr>
          <p:cNvSpPr txBox="1"/>
          <p:nvPr/>
        </p:nvSpPr>
        <p:spPr>
          <a:xfrm>
            <a:off x="6356636" y="5633037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H1</a:t>
            </a:r>
          </a:p>
        </p:txBody>
      </p:sp>
      <p:sp>
        <p:nvSpPr>
          <p:cNvPr id="86" name="Textfeld 29">
            <a:extLst>
              <a:ext uri="{FF2B5EF4-FFF2-40B4-BE49-F238E27FC236}">
                <a16:creationId xmlns:a16="http://schemas.microsoft.com/office/drawing/2014/main" id="{05748EB5-52AC-96B8-868B-7B6D65849928}"/>
              </a:ext>
            </a:extLst>
          </p:cNvPr>
          <p:cNvSpPr txBox="1"/>
          <p:nvPr/>
        </p:nvSpPr>
        <p:spPr>
          <a:xfrm>
            <a:off x="6357836" y="5828798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H2</a:t>
            </a:r>
          </a:p>
        </p:txBody>
      </p:sp>
      <p:sp>
        <p:nvSpPr>
          <p:cNvPr id="87" name="Textfeld 29">
            <a:extLst>
              <a:ext uri="{FF2B5EF4-FFF2-40B4-BE49-F238E27FC236}">
                <a16:creationId xmlns:a16="http://schemas.microsoft.com/office/drawing/2014/main" id="{CB74EFF6-0A14-5378-896B-F20B64C8CAC8}"/>
              </a:ext>
            </a:extLst>
          </p:cNvPr>
          <p:cNvSpPr txBox="1"/>
          <p:nvPr/>
        </p:nvSpPr>
        <p:spPr>
          <a:xfrm>
            <a:off x="6356635" y="6018860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H3</a:t>
            </a:r>
          </a:p>
        </p:txBody>
      </p:sp>
      <p:sp>
        <p:nvSpPr>
          <p:cNvPr id="100" name="Titel 1">
            <a:extLst>
              <a:ext uri="{FF2B5EF4-FFF2-40B4-BE49-F238E27FC236}">
                <a16:creationId xmlns:a16="http://schemas.microsoft.com/office/drawing/2014/main" id="{B286E983-DCFF-1046-AF3F-A256FBA9D679}"/>
              </a:ext>
            </a:extLst>
          </p:cNvPr>
          <p:cNvSpPr txBox="1">
            <a:spLocks/>
          </p:cNvSpPr>
          <p:nvPr/>
        </p:nvSpPr>
        <p:spPr>
          <a:xfrm>
            <a:off x="464043" y="691659"/>
            <a:ext cx="5631957" cy="7851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&lt;title&gt;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7E42EC65-99A6-790F-EE4B-37744C1E6CD3}"/>
              </a:ext>
            </a:extLst>
          </p:cNvPr>
          <p:cNvSpPr txBox="1">
            <a:spLocks/>
          </p:cNvSpPr>
          <p:nvPr/>
        </p:nvSpPr>
        <p:spPr>
          <a:xfrm>
            <a:off x="464043" y="377531"/>
            <a:ext cx="3640366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PROJECT CHARTER SPRINT (PHASE IV)</a:t>
            </a:r>
          </a:p>
        </p:txBody>
      </p:sp>
      <p:sp>
        <p:nvSpPr>
          <p:cNvPr id="102" name="Textfeld 29">
            <a:extLst>
              <a:ext uri="{FF2B5EF4-FFF2-40B4-BE49-F238E27FC236}">
                <a16:creationId xmlns:a16="http://schemas.microsoft.com/office/drawing/2014/main" id="{01AF39F3-03F0-44B8-5BAD-5321DB6EB4F2}"/>
              </a:ext>
            </a:extLst>
          </p:cNvPr>
          <p:cNvSpPr txBox="1"/>
          <p:nvPr/>
        </p:nvSpPr>
        <p:spPr>
          <a:xfrm>
            <a:off x="10358664" y="269596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103" name="Rechteck 28">
            <a:extLst>
              <a:ext uri="{FF2B5EF4-FFF2-40B4-BE49-F238E27FC236}">
                <a16:creationId xmlns:a16="http://schemas.microsoft.com/office/drawing/2014/main" id="{25B2B1C7-6165-CA59-ACFF-0A61C2215365}"/>
              </a:ext>
            </a:extLst>
          </p:cNvPr>
          <p:cNvSpPr/>
          <p:nvPr/>
        </p:nvSpPr>
        <p:spPr>
          <a:xfrm>
            <a:off x="10456732" y="547425"/>
            <a:ext cx="1180130" cy="30910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900" b="1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0B1AF88-F22A-A0C3-FE33-925A99637EF7}"/>
              </a:ext>
            </a:extLst>
          </p:cNvPr>
          <p:cNvSpPr>
            <a:spLocks noChangeAspect="1"/>
          </p:cNvSpPr>
          <p:nvPr/>
        </p:nvSpPr>
        <p:spPr>
          <a:xfrm>
            <a:off x="6733336" y="5666520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7972743-F669-FB8F-61BC-5774CC34A66D}"/>
              </a:ext>
            </a:extLst>
          </p:cNvPr>
          <p:cNvSpPr>
            <a:spLocks noChangeAspect="1"/>
          </p:cNvSpPr>
          <p:nvPr/>
        </p:nvSpPr>
        <p:spPr>
          <a:xfrm>
            <a:off x="6733336" y="5857844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431E362-9B9C-FCF5-35BB-1C016CE13974}"/>
              </a:ext>
            </a:extLst>
          </p:cNvPr>
          <p:cNvSpPr>
            <a:spLocks noChangeAspect="1"/>
          </p:cNvSpPr>
          <p:nvPr/>
        </p:nvSpPr>
        <p:spPr>
          <a:xfrm>
            <a:off x="6733336" y="6049168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feld 29">
            <a:extLst>
              <a:ext uri="{FF2B5EF4-FFF2-40B4-BE49-F238E27FC236}">
                <a16:creationId xmlns:a16="http://schemas.microsoft.com/office/drawing/2014/main" id="{91290BA9-AB23-3B6F-ABE7-BA4782FE1193}"/>
              </a:ext>
            </a:extLst>
          </p:cNvPr>
          <p:cNvSpPr txBox="1"/>
          <p:nvPr/>
        </p:nvSpPr>
        <p:spPr>
          <a:xfrm>
            <a:off x="6880511" y="5627623"/>
            <a:ext cx="5405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Product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feld 29">
            <a:extLst>
              <a:ext uri="{FF2B5EF4-FFF2-40B4-BE49-F238E27FC236}">
                <a16:creationId xmlns:a16="http://schemas.microsoft.com/office/drawing/2014/main" id="{AB1121C5-AF55-3EC9-DE6C-EABC496A95FE}"/>
              </a:ext>
            </a:extLst>
          </p:cNvPr>
          <p:cNvSpPr txBox="1"/>
          <p:nvPr/>
        </p:nvSpPr>
        <p:spPr>
          <a:xfrm>
            <a:off x="6881711" y="5823384"/>
            <a:ext cx="5277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Service</a:t>
            </a:r>
          </a:p>
        </p:txBody>
      </p:sp>
      <p:sp>
        <p:nvSpPr>
          <p:cNvPr id="109" name="Textfeld 29">
            <a:extLst>
              <a:ext uri="{FF2B5EF4-FFF2-40B4-BE49-F238E27FC236}">
                <a16:creationId xmlns:a16="http://schemas.microsoft.com/office/drawing/2014/main" id="{4FB90EF1-EDE1-8A57-16CA-4E012C257A93}"/>
              </a:ext>
            </a:extLst>
          </p:cNvPr>
          <p:cNvSpPr txBox="1"/>
          <p:nvPr/>
        </p:nvSpPr>
        <p:spPr>
          <a:xfrm>
            <a:off x="6880510" y="6013446"/>
            <a:ext cx="5565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Process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D73FA26-EC89-3878-7A79-2FADEDF7EBBE}"/>
              </a:ext>
            </a:extLst>
          </p:cNvPr>
          <p:cNvSpPr>
            <a:spLocks noChangeAspect="1"/>
          </p:cNvSpPr>
          <p:nvPr/>
        </p:nvSpPr>
        <p:spPr>
          <a:xfrm>
            <a:off x="6733336" y="6239668"/>
            <a:ext cx="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rgbClr val="525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feld 29">
            <a:extLst>
              <a:ext uri="{FF2B5EF4-FFF2-40B4-BE49-F238E27FC236}">
                <a16:creationId xmlns:a16="http://schemas.microsoft.com/office/drawing/2014/main" id="{09E1BBF5-4301-2342-36E0-A25B7F249212}"/>
              </a:ext>
            </a:extLst>
          </p:cNvPr>
          <p:cNvSpPr txBox="1"/>
          <p:nvPr/>
        </p:nvSpPr>
        <p:spPr>
          <a:xfrm>
            <a:off x="6880510" y="6203946"/>
            <a:ext cx="9124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Business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model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Rechteck 125">
            <a:extLst>
              <a:ext uri="{FF2B5EF4-FFF2-40B4-BE49-F238E27FC236}">
                <a16:creationId xmlns:a16="http://schemas.microsoft.com/office/drawing/2014/main" id="{0448BB90-34AA-F1F3-A0B3-998881CEAC32}"/>
              </a:ext>
            </a:extLst>
          </p:cNvPr>
          <p:cNvSpPr/>
          <p:nvPr/>
        </p:nvSpPr>
        <p:spPr>
          <a:xfrm>
            <a:off x="9085894" y="904466"/>
            <a:ext cx="1138136" cy="1649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 defTabSz="914103">
              <a:spcAft>
                <a:spcPts val="200"/>
              </a:spcAft>
              <a:defRPr/>
            </a:pP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Distance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 to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success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SwissReSansOTLight" pitchFamily="82" charset="-128"/>
              <a:cs typeface="Arial" panose="020B0604020202020204" pitchFamily="34" charset="0"/>
            </a:endParaRPr>
          </a:p>
        </p:txBody>
      </p:sp>
      <p:sp>
        <p:nvSpPr>
          <p:cNvPr id="145" name="Rechteck 125">
            <a:extLst>
              <a:ext uri="{FF2B5EF4-FFF2-40B4-BE49-F238E27FC236}">
                <a16:creationId xmlns:a16="http://schemas.microsoft.com/office/drawing/2014/main" id="{8E61907C-A77D-E42C-1C63-B982E901EBD2}"/>
              </a:ext>
            </a:extLst>
          </p:cNvPr>
          <p:cNvSpPr/>
          <p:nvPr/>
        </p:nvSpPr>
        <p:spPr>
          <a:xfrm>
            <a:off x="10361251" y="904466"/>
            <a:ext cx="1138136" cy="1649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 defTabSz="914103">
              <a:spcAft>
                <a:spcPts val="200"/>
              </a:spcAft>
              <a:defRPr/>
            </a:pP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Level of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SwissReSansOTLight" pitchFamily="82" charset="-128"/>
                <a:cs typeface="Arial" panose="020B0604020202020204" pitchFamily="34" charset="0"/>
              </a:rPr>
              <a:t>uncertainties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SwissReSansOTLight" pitchFamily="82" charset="-128"/>
              <a:cs typeface="Arial" panose="020B0604020202020204" pitchFamily="34" charset="0"/>
            </a:endParaRPr>
          </a:p>
        </p:txBody>
      </p:sp>
      <p:sp>
        <p:nvSpPr>
          <p:cNvPr id="179" name="Rechteck 18">
            <a:extLst>
              <a:ext uri="{FF2B5EF4-FFF2-40B4-BE49-F238E27FC236}">
                <a16:creationId xmlns:a16="http://schemas.microsoft.com/office/drawing/2014/main" id="{F8F0EE15-3AA8-B758-92A3-96FC158199F1}"/>
              </a:ext>
            </a:extLst>
          </p:cNvPr>
          <p:cNvSpPr/>
          <p:nvPr/>
        </p:nvSpPr>
        <p:spPr>
          <a:xfrm>
            <a:off x="8945719" y="2094334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opportunities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  <a:p>
            <a:endParaRPr lang="de-DE" sz="900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feld 3">
            <a:extLst>
              <a:ext uri="{FF2B5EF4-FFF2-40B4-BE49-F238E27FC236}">
                <a16:creationId xmlns:a16="http://schemas.microsoft.com/office/drawing/2014/main" id="{319E8EB0-FC04-9952-778F-2F40799625D4}"/>
              </a:ext>
            </a:extLst>
          </p:cNvPr>
          <p:cNvSpPr txBox="1"/>
          <p:nvPr/>
        </p:nvSpPr>
        <p:spPr>
          <a:xfrm>
            <a:off x="8835347" y="1519842"/>
            <a:ext cx="1651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</a:p>
        </p:txBody>
      </p:sp>
      <p:sp>
        <p:nvSpPr>
          <p:cNvPr id="181" name="Textfeld 22">
            <a:extLst>
              <a:ext uri="{FF2B5EF4-FFF2-40B4-BE49-F238E27FC236}">
                <a16:creationId xmlns:a16="http://schemas.microsoft.com/office/drawing/2014/main" id="{CF69DF2D-D2B9-FEFE-A260-4C99AC767368}"/>
              </a:ext>
            </a:extLst>
          </p:cNvPr>
          <p:cNvSpPr txBox="1"/>
          <p:nvPr/>
        </p:nvSpPr>
        <p:spPr>
          <a:xfrm>
            <a:off x="8846090" y="1754263"/>
            <a:ext cx="1935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kind of business opportunities do we expect in this idea?</a:t>
            </a:r>
          </a:p>
        </p:txBody>
      </p:sp>
      <p:sp>
        <p:nvSpPr>
          <p:cNvPr id="182" name="Textfeld 23">
            <a:extLst>
              <a:ext uri="{FF2B5EF4-FFF2-40B4-BE49-F238E27FC236}">
                <a16:creationId xmlns:a16="http://schemas.microsoft.com/office/drawing/2014/main" id="{B22DF00A-760E-55B5-490B-143343E455C3}"/>
              </a:ext>
            </a:extLst>
          </p:cNvPr>
          <p:cNvSpPr txBox="1"/>
          <p:nvPr/>
        </p:nvSpPr>
        <p:spPr>
          <a:xfrm>
            <a:off x="8857795" y="3852740"/>
            <a:ext cx="2518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kind of uncertainties do we see in executing the idea? Which ones are success-critical?</a:t>
            </a:r>
          </a:p>
        </p:txBody>
      </p:sp>
      <p:sp>
        <p:nvSpPr>
          <p:cNvPr id="183" name="Textfeld 7">
            <a:extLst>
              <a:ext uri="{FF2B5EF4-FFF2-40B4-BE49-F238E27FC236}">
                <a16:creationId xmlns:a16="http://schemas.microsoft.com/office/drawing/2014/main" id="{37C712D1-B6CC-AAC5-550E-028CDCFC1B08}"/>
              </a:ext>
            </a:extLst>
          </p:cNvPr>
          <p:cNvSpPr txBox="1"/>
          <p:nvPr/>
        </p:nvSpPr>
        <p:spPr>
          <a:xfrm>
            <a:off x="8855949" y="3617663"/>
            <a:ext cx="16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UNCERTAINTIES</a:t>
            </a:r>
          </a:p>
        </p:txBody>
      </p:sp>
      <p:sp>
        <p:nvSpPr>
          <p:cNvPr id="184" name="Rechteck 18">
            <a:extLst>
              <a:ext uri="{FF2B5EF4-FFF2-40B4-BE49-F238E27FC236}">
                <a16:creationId xmlns:a16="http://schemas.microsoft.com/office/drawing/2014/main" id="{441D7F2E-E2F8-3678-2BEF-B49FA5F11133}"/>
              </a:ext>
            </a:extLst>
          </p:cNvPr>
          <p:cNvSpPr/>
          <p:nvPr/>
        </p:nvSpPr>
        <p:spPr>
          <a:xfrm>
            <a:off x="8950838" y="4192860"/>
            <a:ext cx="2700000" cy="136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uncertainties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grpSp>
        <p:nvGrpSpPr>
          <p:cNvPr id="201" name="Group 133">
            <a:extLst>
              <a:ext uri="{FF2B5EF4-FFF2-40B4-BE49-F238E27FC236}">
                <a16:creationId xmlns:a16="http://schemas.microsoft.com/office/drawing/2014/main" id="{E757B285-5CE6-3CBF-C42F-3CD9832E654F}"/>
              </a:ext>
            </a:extLst>
          </p:cNvPr>
          <p:cNvGrpSpPr/>
          <p:nvPr/>
        </p:nvGrpSpPr>
        <p:grpSpPr>
          <a:xfrm rot="-5400000">
            <a:off x="8336442" y="787518"/>
            <a:ext cx="488385" cy="1045649"/>
            <a:chOff x="8238291" y="1987712"/>
            <a:chExt cx="488385" cy="1045649"/>
          </a:xfrm>
          <a:noFill/>
        </p:grpSpPr>
        <p:grpSp>
          <p:nvGrpSpPr>
            <p:cNvPr id="202" name="Group 134">
              <a:extLst>
                <a:ext uri="{FF2B5EF4-FFF2-40B4-BE49-F238E27FC236}">
                  <a16:creationId xmlns:a16="http://schemas.microsoft.com/office/drawing/2014/main" id="{E4D0D34B-7AFA-06C3-FFF8-7136C9958EA1}"/>
                </a:ext>
              </a:extLst>
            </p:cNvPr>
            <p:cNvGrpSpPr/>
            <p:nvPr/>
          </p:nvGrpSpPr>
          <p:grpSpPr>
            <a:xfrm>
              <a:off x="8469840" y="1988402"/>
              <a:ext cx="74648" cy="1033810"/>
              <a:chOff x="8469840" y="1988402"/>
              <a:chExt cx="74648" cy="1033810"/>
            </a:xfrm>
            <a:grpFill/>
          </p:grpSpPr>
          <p:cxnSp>
            <p:nvCxnSpPr>
              <p:cNvPr id="206" name="Straight Connector 154">
                <a:extLst>
                  <a:ext uri="{FF2B5EF4-FFF2-40B4-BE49-F238E27FC236}">
                    <a16:creationId xmlns:a16="http://schemas.microsoft.com/office/drawing/2014/main" id="{AE34C552-222D-35B3-89EB-5CB06707D6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9840" y="1988402"/>
                <a:ext cx="0" cy="103381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155">
                <a:extLst>
                  <a:ext uri="{FF2B5EF4-FFF2-40B4-BE49-F238E27FC236}">
                    <a16:creationId xmlns:a16="http://schemas.microsoft.com/office/drawing/2014/main" id="{40D5A867-09B0-D3AE-1097-0A1A5FFD953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1959360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156">
                <a:extLst>
                  <a:ext uri="{FF2B5EF4-FFF2-40B4-BE49-F238E27FC236}">
                    <a16:creationId xmlns:a16="http://schemas.microsoft.com/office/drawing/2014/main" id="{5F86DE10-5C04-974C-9587-E8A8C78AE3B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98032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157">
                <a:extLst>
                  <a:ext uri="{FF2B5EF4-FFF2-40B4-BE49-F238E27FC236}">
                    <a16:creationId xmlns:a16="http://schemas.microsoft.com/office/drawing/2014/main" id="{F5154CCB-A610-886E-0B7A-C0338FAD64E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753447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158">
                <a:extLst>
                  <a:ext uri="{FF2B5EF4-FFF2-40B4-BE49-F238E27FC236}">
                    <a16:creationId xmlns:a16="http://schemas.microsoft.com/office/drawing/2014/main" id="{F13AA520-26D2-692B-AF7A-E1CC51561BB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640006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159">
                <a:extLst>
                  <a:ext uri="{FF2B5EF4-FFF2-40B4-BE49-F238E27FC236}">
                    <a16:creationId xmlns:a16="http://schemas.microsoft.com/office/drawing/2014/main" id="{E34AF681-1F8E-7E78-9D22-1F6D8B8D552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52656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160">
                <a:extLst>
                  <a:ext uri="{FF2B5EF4-FFF2-40B4-BE49-F238E27FC236}">
                    <a16:creationId xmlns:a16="http://schemas.microsoft.com/office/drawing/2014/main" id="{33D192E3-50F5-53FB-9A41-1EB92B2BF34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413124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161">
                <a:extLst>
                  <a:ext uri="{FF2B5EF4-FFF2-40B4-BE49-F238E27FC236}">
                    <a16:creationId xmlns:a16="http://schemas.microsoft.com/office/drawing/2014/main" id="{937A71A3-A5C9-5116-F93E-08AF5DBC7A7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299683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182">
                <a:extLst>
                  <a:ext uri="{FF2B5EF4-FFF2-40B4-BE49-F238E27FC236}">
                    <a16:creationId xmlns:a16="http://schemas.microsoft.com/office/drawing/2014/main" id="{CCED3B30-2323-77ED-7545-BB96CB0790C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186242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183">
                <a:extLst>
                  <a:ext uri="{FF2B5EF4-FFF2-40B4-BE49-F238E27FC236}">
                    <a16:creationId xmlns:a16="http://schemas.microsoft.com/office/drawing/2014/main" id="{A986D6BA-96D9-90F7-85D8-5831396303D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866888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184">
                <a:extLst>
                  <a:ext uri="{FF2B5EF4-FFF2-40B4-BE49-F238E27FC236}">
                    <a16:creationId xmlns:a16="http://schemas.microsoft.com/office/drawing/2014/main" id="{33E50A12-710D-6B7D-3C8E-F687FA17684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072801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3" name="Rechteck 125">
              <a:extLst>
                <a:ext uri="{FF2B5EF4-FFF2-40B4-BE49-F238E27FC236}">
                  <a16:creationId xmlns:a16="http://schemas.microsoft.com/office/drawing/2014/main" id="{110708FE-A1F9-8537-232C-680549E250FF}"/>
                </a:ext>
              </a:extLst>
            </p:cNvPr>
            <p:cNvSpPr/>
            <p:nvPr/>
          </p:nvSpPr>
          <p:spPr>
            <a:xfrm rot="5400000">
              <a:off x="8223881" y="2002122"/>
              <a:ext cx="216244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low</a:t>
              </a:r>
            </a:p>
          </p:txBody>
        </p:sp>
        <p:sp>
          <p:nvSpPr>
            <p:cNvPr id="204" name="Rechteck 125">
              <a:extLst>
                <a:ext uri="{FF2B5EF4-FFF2-40B4-BE49-F238E27FC236}">
                  <a16:creationId xmlns:a16="http://schemas.microsoft.com/office/drawing/2014/main" id="{5E86AA25-F505-F29F-60F5-186F0AE35C84}"/>
                </a:ext>
              </a:extLst>
            </p:cNvPr>
            <p:cNvSpPr/>
            <p:nvPr/>
          </p:nvSpPr>
          <p:spPr>
            <a:xfrm rot="5400000">
              <a:off x="8223881" y="2830512"/>
              <a:ext cx="218275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algn="r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205" name="Triangle 153">
              <a:extLst>
                <a:ext uri="{FF2B5EF4-FFF2-40B4-BE49-F238E27FC236}">
                  <a16:creationId xmlns:a16="http://schemas.microsoft.com/office/drawing/2014/main" id="{F662A058-D7A4-F5F0-E7C6-8C96832056EE}"/>
                </a:ext>
              </a:extLst>
            </p:cNvPr>
            <p:cNvSpPr/>
            <p:nvPr/>
          </p:nvSpPr>
          <p:spPr>
            <a:xfrm rot="-5400000">
              <a:off x="8582676" y="2735447"/>
              <a:ext cx="180000" cy="108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400" dirty="0">
                <a:solidFill>
                  <a:srgbClr val="5254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7" name="Group 133">
            <a:extLst>
              <a:ext uri="{FF2B5EF4-FFF2-40B4-BE49-F238E27FC236}">
                <a16:creationId xmlns:a16="http://schemas.microsoft.com/office/drawing/2014/main" id="{95F952C0-99CC-0596-616B-F00C7A57688E}"/>
              </a:ext>
            </a:extLst>
          </p:cNvPr>
          <p:cNvGrpSpPr/>
          <p:nvPr/>
        </p:nvGrpSpPr>
        <p:grpSpPr>
          <a:xfrm rot="-5400000">
            <a:off x="9613822" y="787518"/>
            <a:ext cx="488385" cy="1045649"/>
            <a:chOff x="8238291" y="1987712"/>
            <a:chExt cx="488385" cy="1045649"/>
          </a:xfrm>
          <a:noFill/>
        </p:grpSpPr>
        <p:grpSp>
          <p:nvGrpSpPr>
            <p:cNvPr id="218" name="Group 134">
              <a:extLst>
                <a:ext uri="{FF2B5EF4-FFF2-40B4-BE49-F238E27FC236}">
                  <a16:creationId xmlns:a16="http://schemas.microsoft.com/office/drawing/2014/main" id="{CF7A481C-93AF-751A-0D1D-3149B915390F}"/>
                </a:ext>
              </a:extLst>
            </p:cNvPr>
            <p:cNvGrpSpPr/>
            <p:nvPr/>
          </p:nvGrpSpPr>
          <p:grpSpPr>
            <a:xfrm>
              <a:off x="8469840" y="1988402"/>
              <a:ext cx="74648" cy="1033810"/>
              <a:chOff x="8469840" y="1988402"/>
              <a:chExt cx="74648" cy="1033810"/>
            </a:xfrm>
            <a:grpFill/>
          </p:grpSpPr>
          <p:cxnSp>
            <p:nvCxnSpPr>
              <p:cNvPr id="222" name="Straight Connector 154">
                <a:extLst>
                  <a:ext uri="{FF2B5EF4-FFF2-40B4-BE49-F238E27FC236}">
                    <a16:creationId xmlns:a16="http://schemas.microsoft.com/office/drawing/2014/main" id="{233CECB8-C92A-505B-0C66-39B0E7A0F4A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9840" y="1988402"/>
                <a:ext cx="0" cy="103381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155">
                <a:extLst>
                  <a:ext uri="{FF2B5EF4-FFF2-40B4-BE49-F238E27FC236}">
                    <a16:creationId xmlns:a16="http://schemas.microsoft.com/office/drawing/2014/main" id="{4B214E53-1228-72D6-7353-3B2D6D8735F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1959360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156">
                <a:extLst>
                  <a:ext uri="{FF2B5EF4-FFF2-40B4-BE49-F238E27FC236}">
                    <a16:creationId xmlns:a16="http://schemas.microsoft.com/office/drawing/2014/main" id="{C70ACCC5-C7EA-CFA9-CD4A-B13A777F785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98032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157">
                <a:extLst>
                  <a:ext uri="{FF2B5EF4-FFF2-40B4-BE49-F238E27FC236}">
                    <a16:creationId xmlns:a16="http://schemas.microsoft.com/office/drawing/2014/main" id="{526303FE-83FD-1B26-7395-0F69AA9D8AE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753447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158">
                <a:extLst>
                  <a:ext uri="{FF2B5EF4-FFF2-40B4-BE49-F238E27FC236}">
                    <a16:creationId xmlns:a16="http://schemas.microsoft.com/office/drawing/2014/main" id="{2901360C-DF4F-0546-0B39-54346F5C9DE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640006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159">
                <a:extLst>
                  <a:ext uri="{FF2B5EF4-FFF2-40B4-BE49-F238E27FC236}">
                    <a16:creationId xmlns:a16="http://schemas.microsoft.com/office/drawing/2014/main" id="{F6796960-1ECB-10EA-565A-DE18F225BF9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52656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160">
                <a:extLst>
                  <a:ext uri="{FF2B5EF4-FFF2-40B4-BE49-F238E27FC236}">
                    <a16:creationId xmlns:a16="http://schemas.microsoft.com/office/drawing/2014/main" id="{BE4F07A0-4886-7EC8-92EC-DF5BA787E7A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413124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161">
                <a:extLst>
                  <a:ext uri="{FF2B5EF4-FFF2-40B4-BE49-F238E27FC236}">
                    <a16:creationId xmlns:a16="http://schemas.microsoft.com/office/drawing/2014/main" id="{9FE49C49-6A49-82F6-C8D8-9F89552F864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299683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182">
                <a:extLst>
                  <a:ext uri="{FF2B5EF4-FFF2-40B4-BE49-F238E27FC236}">
                    <a16:creationId xmlns:a16="http://schemas.microsoft.com/office/drawing/2014/main" id="{30576BD1-173A-CF95-1DA2-2DBB982B7BE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186242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183">
                <a:extLst>
                  <a:ext uri="{FF2B5EF4-FFF2-40B4-BE49-F238E27FC236}">
                    <a16:creationId xmlns:a16="http://schemas.microsoft.com/office/drawing/2014/main" id="{0DE50A3D-863D-34C2-FCC9-EC68E494AD2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866888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184">
                <a:extLst>
                  <a:ext uri="{FF2B5EF4-FFF2-40B4-BE49-F238E27FC236}">
                    <a16:creationId xmlns:a16="http://schemas.microsoft.com/office/drawing/2014/main" id="{D94BFDAE-86D3-E1BF-A07D-D06CD7A9AD4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072801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9" name="Rechteck 125">
              <a:extLst>
                <a:ext uri="{FF2B5EF4-FFF2-40B4-BE49-F238E27FC236}">
                  <a16:creationId xmlns:a16="http://schemas.microsoft.com/office/drawing/2014/main" id="{C0E48A44-C943-C414-9DCB-9E4CF5818FC6}"/>
                </a:ext>
              </a:extLst>
            </p:cNvPr>
            <p:cNvSpPr/>
            <p:nvPr/>
          </p:nvSpPr>
          <p:spPr>
            <a:xfrm rot="5400000">
              <a:off x="8223881" y="2002122"/>
              <a:ext cx="216244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low</a:t>
              </a:r>
            </a:p>
          </p:txBody>
        </p:sp>
        <p:sp>
          <p:nvSpPr>
            <p:cNvPr id="220" name="Rechteck 125">
              <a:extLst>
                <a:ext uri="{FF2B5EF4-FFF2-40B4-BE49-F238E27FC236}">
                  <a16:creationId xmlns:a16="http://schemas.microsoft.com/office/drawing/2014/main" id="{3057BA1D-AAFD-2405-E51C-36A61D0BAD72}"/>
                </a:ext>
              </a:extLst>
            </p:cNvPr>
            <p:cNvSpPr/>
            <p:nvPr/>
          </p:nvSpPr>
          <p:spPr>
            <a:xfrm rot="5400000">
              <a:off x="8223881" y="2830512"/>
              <a:ext cx="218275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algn="r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221" name="Triangle 153">
              <a:extLst>
                <a:ext uri="{FF2B5EF4-FFF2-40B4-BE49-F238E27FC236}">
                  <a16:creationId xmlns:a16="http://schemas.microsoft.com/office/drawing/2014/main" id="{C531B270-3B89-0603-C10A-45BA3F277D51}"/>
                </a:ext>
              </a:extLst>
            </p:cNvPr>
            <p:cNvSpPr/>
            <p:nvPr/>
          </p:nvSpPr>
          <p:spPr>
            <a:xfrm rot="-5400000">
              <a:off x="8582676" y="2735447"/>
              <a:ext cx="180000" cy="108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400" dirty="0">
                <a:solidFill>
                  <a:srgbClr val="5254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Group 133">
            <a:extLst>
              <a:ext uri="{FF2B5EF4-FFF2-40B4-BE49-F238E27FC236}">
                <a16:creationId xmlns:a16="http://schemas.microsoft.com/office/drawing/2014/main" id="{3D3DE8F2-EC54-854B-50D8-27A3E72FE82F}"/>
              </a:ext>
            </a:extLst>
          </p:cNvPr>
          <p:cNvGrpSpPr/>
          <p:nvPr/>
        </p:nvGrpSpPr>
        <p:grpSpPr>
          <a:xfrm rot="-5400000">
            <a:off x="10891203" y="787518"/>
            <a:ext cx="488385" cy="1045649"/>
            <a:chOff x="8238291" y="1987712"/>
            <a:chExt cx="488385" cy="1045649"/>
          </a:xfrm>
          <a:noFill/>
        </p:grpSpPr>
        <p:grpSp>
          <p:nvGrpSpPr>
            <p:cNvPr id="234" name="Group 134">
              <a:extLst>
                <a:ext uri="{FF2B5EF4-FFF2-40B4-BE49-F238E27FC236}">
                  <a16:creationId xmlns:a16="http://schemas.microsoft.com/office/drawing/2014/main" id="{611B4D4A-CAA6-C981-5AAC-FBF46F456BBA}"/>
                </a:ext>
              </a:extLst>
            </p:cNvPr>
            <p:cNvGrpSpPr/>
            <p:nvPr/>
          </p:nvGrpSpPr>
          <p:grpSpPr>
            <a:xfrm>
              <a:off x="8469840" y="1988402"/>
              <a:ext cx="74648" cy="1033810"/>
              <a:chOff x="8469840" y="1988402"/>
              <a:chExt cx="74648" cy="1033810"/>
            </a:xfrm>
            <a:grpFill/>
          </p:grpSpPr>
          <p:cxnSp>
            <p:nvCxnSpPr>
              <p:cNvPr id="238" name="Straight Connector 154">
                <a:extLst>
                  <a:ext uri="{FF2B5EF4-FFF2-40B4-BE49-F238E27FC236}">
                    <a16:creationId xmlns:a16="http://schemas.microsoft.com/office/drawing/2014/main" id="{AA5B8A05-0AB5-825C-BBDD-674C29C255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9840" y="1988402"/>
                <a:ext cx="0" cy="103381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155">
                <a:extLst>
                  <a:ext uri="{FF2B5EF4-FFF2-40B4-BE49-F238E27FC236}">
                    <a16:creationId xmlns:a16="http://schemas.microsoft.com/office/drawing/2014/main" id="{44DB2CAE-7DAB-8591-9874-151710D4D2B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1959360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156">
                <a:extLst>
                  <a:ext uri="{FF2B5EF4-FFF2-40B4-BE49-F238E27FC236}">
                    <a16:creationId xmlns:a16="http://schemas.microsoft.com/office/drawing/2014/main" id="{0E049132-A24F-388C-139D-C33CE607FF3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98032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157">
                <a:extLst>
                  <a:ext uri="{FF2B5EF4-FFF2-40B4-BE49-F238E27FC236}">
                    <a16:creationId xmlns:a16="http://schemas.microsoft.com/office/drawing/2014/main" id="{7FC65F9D-3D78-AF8B-7E9C-9C011DA1382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753447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158">
                <a:extLst>
                  <a:ext uri="{FF2B5EF4-FFF2-40B4-BE49-F238E27FC236}">
                    <a16:creationId xmlns:a16="http://schemas.microsoft.com/office/drawing/2014/main" id="{0B069B7F-5537-9AF9-C76A-7B30BB9C155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640006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159">
                <a:extLst>
                  <a:ext uri="{FF2B5EF4-FFF2-40B4-BE49-F238E27FC236}">
                    <a16:creationId xmlns:a16="http://schemas.microsoft.com/office/drawing/2014/main" id="{79A603AE-0F79-FF63-08F9-A0E1154FD6A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526565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160">
                <a:extLst>
                  <a:ext uri="{FF2B5EF4-FFF2-40B4-BE49-F238E27FC236}">
                    <a16:creationId xmlns:a16="http://schemas.microsoft.com/office/drawing/2014/main" id="{F3B25769-A1E5-1771-4A71-961600655D8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413124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161">
                <a:extLst>
                  <a:ext uri="{FF2B5EF4-FFF2-40B4-BE49-F238E27FC236}">
                    <a16:creationId xmlns:a16="http://schemas.microsoft.com/office/drawing/2014/main" id="{27E6A73C-283D-4FAB-C3DC-6713A5D752B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299683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182">
                <a:extLst>
                  <a:ext uri="{FF2B5EF4-FFF2-40B4-BE49-F238E27FC236}">
                    <a16:creationId xmlns:a16="http://schemas.microsoft.com/office/drawing/2014/main" id="{5BE12BE6-F309-6634-3041-42CE1EE5EB6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186242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183">
                <a:extLst>
                  <a:ext uri="{FF2B5EF4-FFF2-40B4-BE49-F238E27FC236}">
                    <a16:creationId xmlns:a16="http://schemas.microsoft.com/office/drawing/2014/main" id="{3F19EC9B-3529-535C-F936-BFE73BFC890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866888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184">
                <a:extLst>
                  <a:ext uri="{FF2B5EF4-FFF2-40B4-BE49-F238E27FC236}">
                    <a16:creationId xmlns:a16="http://schemas.microsoft.com/office/drawing/2014/main" id="{66573D25-CE10-0FE4-93F3-BFDA342CEC8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8508488" y="2072801"/>
                <a:ext cx="0" cy="72000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5" name="Rechteck 125">
              <a:extLst>
                <a:ext uri="{FF2B5EF4-FFF2-40B4-BE49-F238E27FC236}">
                  <a16:creationId xmlns:a16="http://schemas.microsoft.com/office/drawing/2014/main" id="{5FD0770F-B99B-6308-9297-16FB0E186EA8}"/>
                </a:ext>
              </a:extLst>
            </p:cNvPr>
            <p:cNvSpPr/>
            <p:nvPr/>
          </p:nvSpPr>
          <p:spPr>
            <a:xfrm rot="5400000">
              <a:off x="8223881" y="2002122"/>
              <a:ext cx="216244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low</a:t>
              </a:r>
            </a:p>
          </p:txBody>
        </p:sp>
        <p:sp>
          <p:nvSpPr>
            <p:cNvPr id="236" name="Rechteck 125">
              <a:extLst>
                <a:ext uri="{FF2B5EF4-FFF2-40B4-BE49-F238E27FC236}">
                  <a16:creationId xmlns:a16="http://schemas.microsoft.com/office/drawing/2014/main" id="{8077E7A6-9DD5-04FB-770A-85AC1C11EA25}"/>
                </a:ext>
              </a:extLst>
            </p:cNvPr>
            <p:cNvSpPr/>
            <p:nvPr/>
          </p:nvSpPr>
          <p:spPr>
            <a:xfrm rot="5400000">
              <a:off x="8223881" y="2830512"/>
              <a:ext cx="218275" cy="1874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lvl="0" algn="r" defTabSz="914103">
                <a:spcAft>
                  <a:spcPts val="200"/>
                </a:spcAft>
                <a:defRPr/>
              </a:pP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SwissReSansOTLight" pitchFamily="82" charset="-128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237" name="Triangle 153">
              <a:extLst>
                <a:ext uri="{FF2B5EF4-FFF2-40B4-BE49-F238E27FC236}">
                  <a16:creationId xmlns:a16="http://schemas.microsoft.com/office/drawing/2014/main" id="{89557B50-F9DE-C121-EA6A-0335DA7D871B}"/>
                </a:ext>
              </a:extLst>
            </p:cNvPr>
            <p:cNvSpPr/>
            <p:nvPr/>
          </p:nvSpPr>
          <p:spPr>
            <a:xfrm rot="-5400000">
              <a:off x="8582676" y="2735447"/>
              <a:ext cx="180000" cy="108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400" dirty="0">
                <a:solidFill>
                  <a:srgbClr val="5254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730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DF0A1-1677-01A9-8516-6B24AFCA6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75C3FD3-E980-0E42-0CA4-FFA0482475E5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hteck 18">
            <a:extLst>
              <a:ext uri="{FF2B5EF4-FFF2-40B4-BE49-F238E27FC236}">
                <a16:creationId xmlns:a16="http://schemas.microsoft.com/office/drawing/2014/main" id="{FE7862F8-B784-7DA8-73E9-290F8A67EF5B}"/>
              </a:ext>
            </a:extLst>
          </p:cNvPr>
          <p:cNvSpPr/>
          <p:nvPr/>
        </p:nvSpPr>
        <p:spPr>
          <a:xfrm>
            <a:off x="3293203" y="1622621"/>
            <a:ext cx="370291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objective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" name="Textfeld 3">
            <a:extLst>
              <a:ext uri="{FF2B5EF4-FFF2-40B4-BE49-F238E27FC236}">
                <a16:creationId xmlns:a16="http://schemas.microsoft.com/office/drawing/2014/main" id="{156ADB59-0095-606F-69EA-9110D00CAE1E}"/>
              </a:ext>
            </a:extLst>
          </p:cNvPr>
          <p:cNvSpPr txBox="1"/>
          <p:nvPr/>
        </p:nvSpPr>
        <p:spPr>
          <a:xfrm>
            <a:off x="3172008" y="1048129"/>
            <a:ext cx="1322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10" name="Textfeld 22">
            <a:extLst>
              <a:ext uri="{FF2B5EF4-FFF2-40B4-BE49-F238E27FC236}">
                <a16:creationId xmlns:a16="http://schemas.microsoft.com/office/drawing/2014/main" id="{5133236B-4673-AF7A-D67C-C17B0BA9863B}"/>
              </a:ext>
            </a:extLst>
          </p:cNvPr>
          <p:cNvSpPr txBox="1"/>
          <p:nvPr/>
        </p:nvSpPr>
        <p:spPr>
          <a:xfrm>
            <a:off x="3182751" y="1282550"/>
            <a:ext cx="2577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-term)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2DAE8384-4671-4CFD-88BB-387E2CB79070}"/>
              </a:ext>
            </a:extLst>
          </p:cNvPr>
          <p:cNvSpPr txBox="1"/>
          <p:nvPr/>
        </p:nvSpPr>
        <p:spPr>
          <a:xfrm>
            <a:off x="12065082" y="3689929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9">
            <a:extLst>
              <a:ext uri="{FF2B5EF4-FFF2-40B4-BE49-F238E27FC236}">
                <a16:creationId xmlns:a16="http://schemas.microsoft.com/office/drawing/2014/main" id="{7C200E19-FE7C-FF2E-0A25-996BF184B1F5}"/>
              </a:ext>
            </a:extLst>
          </p:cNvPr>
          <p:cNvSpPr txBox="1"/>
          <p:nvPr/>
        </p:nvSpPr>
        <p:spPr>
          <a:xfrm>
            <a:off x="457677" y="1048129"/>
            <a:ext cx="1502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ASSUMPTIONS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DE3291A5-6131-39CD-6880-9837697D7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13" y="1282550"/>
            <a:ext cx="25037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 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</p:txBody>
      </p:sp>
      <p:sp>
        <p:nvSpPr>
          <p:cNvPr id="28" name="Rechteck 18">
            <a:extLst>
              <a:ext uri="{FF2B5EF4-FFF2-40B4-BE49-F238E27FC236}">
                <a16:creationId xmlns:a16="http://schemas.microsoft.com/office/drawing/2014/main" id="{DA3DBE6B-D0B7-B748-569F-20742AE4C4AF}"/>
              </a:ext>
            </a:extLst>
          </p:cNvPr>
          <p:cNvSpPr/>
          <p:nvPr/>
        </p:nvSpPr>
        <p:spPr>
          <a:xfrm>
            <a:off x="556945" y="1615539"/>
            <a:ext cx="2520000" cy="346582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assumptions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6B7AAFAD-B076-4565-2C3A-3075B604858D}"/>
              </a:ext>
            </a:extLst>
          </p:cNvPr>
          <p:cNvSpPr txBox="1">
            <a:spLocks/>
          </p:cNvSpPr>
          <p:nvPr/>
        </p:nvSpPr>
        <p:spPr>
          <a:xfrm>
            <a:off x="464043" y="377531"/>
            <a:ext cx="7648082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PROJECT CHARTER SPRINT (PHASE IV) | &lt;TITLE&gt;</a:t>
            </a:r>
          </a:p>
        </p:txBody>
      </p:sp>
      <p:sp>
        <p:nvSpPr>
          <p:cNvPr id="2" name="Rechteck 18">
            <a:extLst>
              <a:ext uri="{FF2B5EF4-FFF2-40B4-BE49-F238E27FC236}">
                <a16:creationId xmlns:a16="http://schemas.microsoft.com/office/drawing/2014/main" id="{7842B3AF-D883-A872-A972-0DF6282C8857}"/>
              </a:ext>
            </a:extLst>
          </p:cNvPr>
          <p:cNvSpPr/>
          <p:nvPr/>
        </p:nvSpPr>
        <p:spPr>
          <a:xfrm>
            <a:off x="3293203" y="2062388"/>
            <a:ext cx="370291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objective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" name="Rechteck 18">
            <a:extLst>
              <a:ext uri="{FF2B5EF4-FFF2-40B4-BE49-F238E27FC236}">
                <a16:creationId xmlns:a16="http://schemas.microsoft.com/office/drawing/2014/main" id="{E4D632B7-FCAF-E3F6-8E6D-4497C94B5B53}"/>
              </a:ext>
            </a:extLst>
          </p:cNvPr>
          <p:cNvSpPr/>
          <p:nvPr/>
        </p:nvSpPr>
        <p:spPr>
          <a:xfrm>
            <a:off x="3293203" y="2508128"/>
            <a:ext cx="370291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objective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" name="Rechteck 18">
            <a:extLst>
              <a:ext uri="{FF2B5EF4-FFF2-40B4-BE49-F238E27FC236}">
                <a16:creationId xmlns:a16="http://schemas.microsoft.com/office/drawing/2014/main" id="{65E8E4CE-9168-CFFD-53B7-665725DA9798}"/>
              </a:ext>
            </a:extLst>
          </p:cNvPr>
          <p:cNvSpPr/>
          <p:nvPr/>
        </p:nvSpPr>
        <p:spPr>
          <a:xfrm>
            <a:off x="7120620" y="1622621"/>
            <a:ext cx="4520518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measurement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6" name="Rechteck 18">
            <a:extLst>
              <a:ext uri="{FF2B5EF4-FFF2-40B4-BE49-F238E27FC236}">
                <a16:creationId xmlns:a16="http://schemas.microsoft.com/office/drawing/2014/main" id="{7C3D0924-2D76-285F-36DE-23405BC27F11}"/>
              </a:ext>
            </a:extLst>
          </p:cNvPr>
          <p:cNvSpPr/>
          <p:nvPr/>
        </p:nvSpPr>
        <p:spPr>
          <a:xfrm>
            <a:off x="7120620" y="2062388"/>
            <a:ext cx="4520518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measurement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7" name="Rechteck 18">
            <a:extLst>
              <a:ext uri="{FF2B5EF4-FFF2-40B4-BE49-F238E27FC236}">
                <a16:creationId xmlns:a16="http://schemas.microsoft.com/office/drawing/2014/main" id="{3483C8EE-1169-E5D3-761B-B88FA165B558}"/>
              </a:ext>
            </a:extLst>
          </p:cNvPr>
          <p:cNvSpPr/>
          <p:nvPr/>
        </p:nvSpPr>
        <p:spPr>
          <a:xfrm>
            <a:off x="7120620" y="2508128"/>
            <a:ext cx="4520518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measurement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21" name="Rechteck 18">
            <a:extLst>
              <a:ext uri="{FF2B5EF4-FFF2-40B4-BE49-F238E27FC236}">
                <a16:creationId xmlns:a16="http://schemas.microsoft.com/office/drawing/2014/main" id="{B133AF62-1516-C17C-2430-3C960F42DD9C}"/>
              </a:ext>
            </a:extLst>
          </p:cNvPr>
          <p:cNvSpPr/>
          <p:nvPr/>
        </p:nvSpPr>
        <p:spPr>
          <a:xfrm>
            <a:off x="3293203" y="3477950"/>
            <a:ext cx="370291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&lt;KPI&gt;</a:t>
            </a:r>
          </a:p>
        </p:txBody>
      </p:sp>
      <p:sp>
        <p:nvSpPr>
          <p:cNvPr id="23" name="Textfeld 3">
            <a:extLst>
              <a:ext uri="{FF2B5EF4-FFF2-40B4-BE49-F238E27FC236}">
                <a16:creationId xmlns:a16="http://schemas.microsoft.com/office/drawing/2014/main" id="{2DBA2074-3795-B64C-3E53-13E0C29648AE}"/>
              </a:ext>
            </a:extLst>
          </p:cNvPr>
          <p:cNvSpPr txBox="1"/>
          <p:nvPr/>
        </p:nvSpPr>
        <p:spPr>
          <a:xfrm>
            <a:off x="3172008" y="2905289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KPIs</a:t>
            </a:r>
          </a:p>
        </p:txBody>
      </p:sp>
      <p:sp>
        <p:nvSpPr>
          <p:cNvPr id="24" name="Textfeld 22">
            <a:extLst>
              <a:ext uri="{FF2B5EF4-FFF2-40B4-BE49-F238E27FC236}">
                <a16:creationId xmlns:a16="http://schemas.microsoft.com/office/drawing/2014/main" id="{7F4AC114-4CAE-D166-D711-2E9CE27C773D}"/>
              </a:ext>
            </a:extLst>
          </p:cNvPr>
          <p:cNvSpPr txBox="1"/>
          <p:nvPr/>
        </p:nvSpPr>
        <p:spPr>
          <a:xfrm>
            <a:off x="3182751" y="3139710"/>
            <a:ext cx="2171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-term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Rechteck 18">
            <a:extLst>
              <a:ext uri="{FF2B5EF4-FFF2-40B4-BE49-F238E27FC236}">
                <a16:creationId xmlns:a16="http://schemas.microsoft.com/office/drawing/2014/main" id="{21A7FA51-058B-B49D-A560-AE5AF164D5A9}"/>
              </a:ext>
            </a:extLst>
          </p:cNvPr>
          <p:cNvSpPr/>
          <p:nvPr/>
        </p:nvSpPr>
        <p:spPr>
          <a:xfrm>
            <a:off x="3293203" y="3918090"/>
            <a:ext cx="370291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&lt;KPI&gt;</a:t>
            </a:r>
          </a:p>
        </p:txBody>
      </p:sp>
      <p:sp>
        <p:nvSpPr>
          <p:cNvPr id="30" name="Rechteck 18">
            <a:extLst>
              <a:ext uri="{FF2B5EF4-FFF2-40B4-BE49-F238E27FC236}">
                <a16:creationId xmlns:a16="http://schemas.microsoft.com/office/drawing/2014/main" id="{7385263F-4F55-E8CC-0F33-25BA1B94889E}"/>
              </a:ext>
            </a:extLst>
          </p:cNvPr>
          <p:cNvSpPr/>
          <p:nvPr/>
        </p:nvSpPr>
        <p:spPr>
          <a:xfrm>
            <a:off x="3293203" y="4359256"/>
            <a:ext cx="370291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&lt;KPI&gt;</a:t>
            </a:r>
          </a:p>
        </p:txBody>
      </p:sp>
      <p:sp>
        <p:nvSpPr>
          <p:cNvPr id="31" name="Rechteck 18">
            <a:extLst>
              <a:ext uri="{FF2B5EF4-FFF2-40B4-BE49-F238E27FC236}">
                <a16:creationId xmlns:a16="http://schemas.microsoft.com/office/drawing/2014/main" id="{DC67464E-15F5-2197-8E8F-2AEE327060F4}"/>
              </a:ext>
            </a:extLst>
          </p:cNvPr>
          <p:cNvSpPr/>
          <p:nvPr/>
        </p:nvSpPr>
        <p:spPr>
          <a:xfrm>
            <a:off x="7120620" y="3477950"/>
            <a:ext cx="4520518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measurement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2" name="Rechteck 18">
            <a:extLst>
              <a:ext uri="{FF2B5EF4-FFF2-40B4-BE49-F238E27FC236}">
                <a16:creationId xmlns:a16="http://schemas.microsoft.com/office/drawing/2014/main" id="{017E9867-3B35-B6C2-09C3-F02F01384D30}"/>
              </a:ext>
            </a:extLst>
          </p:cNvPr>
          <p:cNvSpPr/>
          <p:nvPr/>
        </p:nvSpPr>
        <p:spPr>
          <a:xfrm>
            <a:off x="7120620" y="3918090"/>
            <a:ext cx="4520518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measurement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3" name="Rechteck 18">
            <a:extLst>
              <a:ext uri="{FF2B5EF4-FFF2-40B4-BE49-F238E27FC236}">
                <a16:creationId xmlns:a16="http://schemas.microsoft.com/office/drawing/2014/main" id="{A5AD5C40-4682-503A-BCA6-FBF0E4CA5915}"/>
              </a:ext>
            </a:extLst>
          </p:cNvPr>
          <p:cNvSpPr/>
          <p:nvPr/>
        </p:nvSpPr>
        <p:spPr>
          <a:xfrm>
            <a:off x="7120620" y="4359256"/>
            <a:ext cx="4520518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measurement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212666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8AB9D-E466-36A1-EA92-7669B43E1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EF4B6EAD-7B5B-D761-61E8-98A7CBE3C64E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hteck 18">
            <a:extLst>
              <a:ext uri="{FF2B5EF4-FFF2-40B4-BE49-F238E27FC236}">
                <a16:creationId xmlns:a16="http://schemas.microsoft.com/office/drawing/2014/main" id="{F9DD4BB1-F614-C401-7E76-3C0B4F857FBC}"/>
              </a:ext>
            </a:extLst>
          </p:cNvPr>
          <p:cNvSpPr/>
          <p:nvPr/>
        </p:nvSpPr>
        <p:spPr>
          <a:xfrm>
            <a:off x="2062026" y="1655854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" name="Textfeld 3">
            <a:extLst>
              <a:ext uri="{FF2B5EF4-FFF2-40B4-BE49-F238E27FC236}">
                <a16:creationId xmlns:a16="http://schemas.microsoft.com/office/drawing/2014/main" id="{0F0B9A7B-7FA2-DA32-5BCD-4110F2F89A4D}"/>
              </a:ext>
            </a:extLst>
          </p:cNvPr>
          <p:cNvSpPr txBox="1"/>
          <p:nvPr/>
        </p:nvSpPr>
        <p:spPr>
          <a:xfrm>
            <a:off x="457677" y="1677278"/>
            <a:ext cx="1091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Sponsor</a:t>
            </a:r>
          </a:p>
        </p:txBody>
      </p:sp>
      <p:sp>
        <p:nvSpPr>
          <p:cNvPr id="10" name="Textfeld 22">
            <a:extLst>
              <a:ext uri="{FF2B5EF4-FFF2-40B4-BE49-F238E27FC236}">
                <a16:creationId xmlns:a16="http://schemas.microsoft.com/office/drawing/2014/main" id="{5A60666E-2D9D-7250-294F-20146663782B}"/>
              </a:ext>
            </a:extLst>
          </p:cNvPr>
          <p:cNvSpPr txBox="1"/>
          <p:nvPr/>
        </p:nvSpPr>
        <p:spPr>
          <a:xfrm>
            <a:off x="464043" y="1286156"/>
            <a:ext cx="3120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 budget do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16EBA5F-74BB-CE0D-1683-8D65F27775FD}"/>
              </a:ext>
            </a:extLst>
          </p:cNvPr>
          <p:cNvSpPr txBox="1"/>
          <p:nvPr/>
        </p:nvSpPr>
        <p:spPr>
          <a:xfrm>
            <a:off x="12065082" y="3689928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9">
            <a:extLst>
              <a:ext uri="{FF2B5EF4-FFF2-40B4-BE49-F238E27FC236}">
                <a16:creationId xmlns:a16="http://schemas.microsoft.com/office/drawing/2014/main" id="{D1385EA4-375A-5C0E-501E-F7167B833D72}"/>
              </a:ext>
            </a:extLst>
          </p:cNvPr>
          <p:cNvSpPr txBox="1"/>
          <p:nvPr/>
        </p:nvSpPr>
        <p:spPr>
          <a:xfrm>
            <a:off x="457677" y="1048128"/>
            <a:ext cx="1658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STAKEHOLDERS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61341E9D-7DC5-6D9C-0F99-F0A464D23418}"/>
              </a:ext>
            </a:extLst>
          </p:cNvPr>
          <p:cNvSpPr txBox="1">
            <a:spLocks/>
          </p:cNvSpPr>
          <p:nvPr/>
        </p:nvSpPr>
        <p:spPr>
          <a:xfrm>
            <a:off x="464043" y="377531"/>
            <a:ext cx="7648082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PROJECT CHARTER SPRINT (PHASE IV) | &lt;TITLE&gt;</a:t>
            </a:r>
          </a:p>
        </p:txBody>
      </p:sp>
      <p:sp>
        <p:nvSpPr>
          <p:cNvPr id="6" name="Rechteck 18">
            <a:extLst>
              <a:ext uri="{FF2B5EF4-FFF2-40B4-BE49-F238E27FC236}">
                <a16:creationId xmlns:a16="http://schemas.microsoft.com/office/drawing/2014/main" id="{4975B34D-EF0A-2F16-3BCE-73825DECACC5}"/>
              </a:ext>
            </a:extLst>
          </p:cNvPr>
          <p:cNvSpPr/>
          <p:nvPr/>
        </p:nvSpPr>
        <p:spPr>
          <a:xfrm>
            <a:off x="2062026" y="2101107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1" name="Rechteck 18">
            <a:extLst>
              <a:ext uri="{FF2B5EF4-FFF2-40B4-BE49-F238E27FC236}">
                <a16:creationId xmlns:a16="http://schemas.microsoft.com/office/drawing/2014/main" id="{03B3C269-AF70-44E0-A4F0-57CE971257C6}"/>
              </a:ext>
            </a:extLst>
          </p:cNvPr>
          <p:cNvSpPr/>
          <p:nvPr/>
        </p:nvSpPr>
        <p:spPr>
          <a:xfrm>
            <a:off x="5130349" y="1655854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2" name="Rechteck 18">
            <a:extLst>
              <a:ext uri="{FF2B5EF4-FFF2-40B4-BE49-F238E27FC236}">
                <a16:creationId xmlns:a16="http://schemas.microsoft.com/office/drawing/2014/main" id="{FD1665B2-E7BF-8B9D-D730-D8B8CB5D0295}"/>
              </a:ext>
            </a:extLst>
          </p:cNvPr>
          <p:cNvSpPr/>
          <p:nvPr/>
        </p:nvSpPr>
        <p:spPr>
          <a:xfrm>
            <a:off x="5130349" y="2101032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3" name="Textfeld 3">
            <a:extLst>
              <a:ext uri="{FF2B5EF4-FFF2-40B4-BE49-F238E27FC236}">
                <a16:creationId xmlns:a16="http://schemas.microsoft.com/office/drawing/2014/main" id="{20E55BC0-3D94-3AEA-B604-1E52F11B6016}"/>
              </a:ext>
            </a:extLst>
          </p:cNvPr>
          <p:cNvSpPr txBox="1"/>
          <p:nvPr/>
        </p:nvSpPr>
        <p:spPr>
          <a:xfrm>
            <a:off x="457677" y="2129713"/>
            <a:ext cx="9156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Coach</a:t>
            </a:r>
          </a:p>
        </p:txBody>
      </p:sp>
      <p:sp>
        <p:nvSpPr>
          <p:cNvPr id="14" name="Rechteck 18">
            <a:extLst>
              <a:ext uri="{FF2B5EF4-FFF2-40B4-BE49-F238E27FC236}">
                <a16:creationId xmlns:a16="http://schemas.microsoft.com/office/drawing/2014/main" id="{3A9BB8FE-40C7-0E71-5F93-6E56B985D42F}"/>
              </a:ext>
            </a:extLst>
          </p:cNvPr>
          <p:cNvSpPr/>
          <p:nvPr/>
        </p:nvSpPr>
        <p:spPr>
          <a:xfrm>
            <a:off x="2062026" y="2551756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" name="Rechteck 18">
            <a:extLst>
              <a:ext uri="{FF2B5EF4-FFF2-40B4-BE49-F238E27FC236}">
                <a16:creationId xmlns:a16="http://schemas.microsoft.com/office/drawing/2014/main" id="{8C124BF0-CDE7-B0F4-C079-EA22409E4501}"/>
              </a:ext>
            </a:extLst>
          </p:cNvPr>
          <p:cNvSpPr/>
          <p:nvPr/>
        </p:nvSpPr>
        <p:spPr>
          <a:xfrm>
            <a:off x="5130349" y="2551681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6" name="Textfeld 3">
            <a:extLst>
              <a:ext uri="{FF2B5EF4-FFF2-40B4-BE49-F238E27FC236}">
                <a16:creationId xmlns:a16="http://schemas.microsoft.com/office/drawing/2014/main" id="{5D34B1CE-BBDB-D8D3-9F84-45DFC932C646}"/>
              </a:ext>
            </a:extLst>
          </p:cNvPr>
          <p:cNvSpPr txBox="1"/>
          <p:nvPr/>
        </p:nvSpPr>
        <p:spPr>
          <a:xfrm>
            <a:off x="457677" y="2587619"/>
            <a:ext cx="13099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Manager</a:t>
            </a:r>
          </a:p>
        </p:txBody>
      </p:sp>
      <p:sp>
        <p:nvSpPr>
          <p:cNvPr id="39" name="Rechteck 18">
            <a:extLst>
              <a:ext uri="{FF2B5EF4-FFF2-40B4-BE49-F238E27FC236}">
                <a16:creationId xmlns:a16="http://schemas.microsoft.com/office/drawing/2014/main" id="{9B3D2FE1-8B9F-A7D7-1549-23433F0E2657}"/>
              </a:ext>
            </a:extLst>
          </p:cNvPr>
          <p:cNvSpPr/>
          <p:nvPr/>
        </p:nvSpPr>
        <p:spPr>
          <a:xfrm>
            <a:off x="7752304" y="1655854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0" name="Rechteck 18">
            <a:extLst>
              <a:ext uri="{FF2B5EF4-FFF2-40B4-BE49-F238E27FC236}">
                <a16:creationId xmlns:a16="http://schemas.microsoft.com/office/drawing/2014/main" id="{96978708-2D37-45C1-84E9-462A9F4FB750}"/>
              </a:ext>
            </a:extLst>
          </p:cNvPr>
          <p:cNvSpPr/>
          <p:nvPr/>
        </p:nvSpPr>
        <p:spPr>
          <a:xfrm>
            <a:off x="10820627" y="1655779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1" name="Textfeld 3">
            <a:extLst>
              <a:ext uri="{FF2B5EF4-FFF2-40B4-BE49-F238E27FC236}">
                <a16:creationId xmlns:a16="http://schemas.microsoft.com/office/drawing/2014/main" id="{88511444-6FB1-7A34-5398-48BF611BF6F6}"/>
              </a:ext>
            </a:extLst>
          </p:cNvPr>
          <p:cNvSpPr txBox="1"/>
          <p:nvPr/>
        </p:nvSpPr>
        <p:spPr>
          <a:xfrm>
            <a:off x="6249555" y="1684460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Manager</a:t>
            </a:r>
          </a:p>
        </p:txBody>
      </p:sp>
      <p:sp>
        <p:nvSpPr>
          <p:cNvPr id="42" name="Rechteck 18">
            <a:extLst>
              <a:ext uri="{FF2B5EF4-FFF2-40B4-BE49-F238E27FC236}">
                <a16:creationId xmlns:a16="http://schemas.microsoft.com/office/drawing/2014/main" id="{94D87999-B1FA-AD77-0E59-CB1EEFD93B93}"/>
              </a:ext>
            </a:extLst>
          </p:cNvPr>
          <p:cNvSpPr/>
          <p:nvPr/>
        </p:nvSpPr>
        <p:spPr>
          <a:xfrm>
            <a:off x="7752304" y="2103971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3" name="Rechteck 18">
            <a:extLst>
              <a:ext uri="{FF2B5EF4-FFF2-40B4-BE49-F238E27FC236}">
                <a16:creationId xmlns:a16="http://schemas.microsoft.com/office/drawing/2014/main" id="{A0C27238-EFAD-6212-1470-019EED7C4754}"/>
              </a:ext>
            </a:extLst>
          </p:cNvPr>
          <p:cNvSpPr/>
          <p:nvPr/>
        </p:nvSpPr>
        <p:spPr>
          <a:xfrm>
            <a:off x="10820627" y="2103971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4" name="Textfeld 3">
            <a:extLst>
              <a:ext uri="{FF2B5EF4-FFF2-40B4-BE49-F238E27FC236}">
                <a16:creationId xmlns:a16="http://schemas.microsoft.com/office/drawing/2014/main" id="{351F2F3C-7634-32C8-0BF5-A5CD89026E44}"/>
              </a:ext>
            </a:extLst>
          </p:cNvPr>
          <p:cNvSpPr txBox="1"/>
          <p:nvPr/>
        </p:nvSpPr>
        <p:spPr>
          <a:xfrm>
            <a:off x="6249555" y="2139834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45" name="Rechteck 18">
            <a:extLst>
              <a:ext uri="{FF2B5EF4-FFF2-40B4-BE49-F238E27FC236}">
                <a16:creationId xmlns:a16="http://schemas.microsoft.com/office/drawing/2014/main" id="{CAE6D358-1805-5DFC-A97B-75D2FA13A326}"/>
              </a:ext>
            </a:extLst>
          </p:cNvPr>
          <p:cNvSpPr/>
          <p:nvPr/>
        </p:nvSpPr>
        <p:spPr>
          <a:xfrm>
            <a:off x="7752304" y="2559693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6" name="Rechteck 18">
            <a:extLst>
              <a:ext uri="{FF2B5EF4-FFF2-40B4-BE49-F238E27FC236}">
                <a16:creationId xmlns:a16="http://schemas.microsoft.com/office/drawing/2014/main" id="{D5CDE10E-391E-9485-B7C2-1617B615459B}"/>
              </a:ext>
            </a:extLst>
          </p:cNvPr>
          <p:cNvSpPr/>
          <p:nvPr/>
        </p:nvSpPr>
        <p:spPr>
          <a:xfrm>
            <a:off x="10820627" y="2559693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7" name="Textfeld 3">
            <a:extLst>
              <a:ext uri="{FF2B5EF4-FFF2-40B4-BE49-F238E27FC236}">
                <a16:creationId xmlns:a16="http://schemas.microsoft.com/office/drawing/2014/main" id="{C55D40A6-85BB-3408-3463-6AD2FCB7F7A7}"/>
              </a:ext>
            </a:extLst>
          </p:cNvPr>
          <p:cNvSpPr txBox="1"/>
          <p:nvPr/>
        </p:nvSpPr>
        <p:spPr>
          <a:xfrm>
            <a:off x="6249555" y="2595556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48" name="Rechteck 18">
            <a:extLst>
              <a:ext uri="{FF2B5EF4-FFF2-40B4-BE49-F238E27FC236}">
                <a16:creationId xmlns:a16="http://schemas.microsoft.com/office/drawing/2014/main" id="{BF0E62DD-D6C1-A188-9AB5-02DB08030FF7}"/>
              </a:ext>
            </a:extLst>
          </p:cNvPr>
          <p:cNvSpPr/>
          <p:nvPr/>
        </p:nvSpPr>
        <p:spPr>
          <a:xfrm>
            <a:off x="7752304" y="3010558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9" name="Rechteck 18">
            <a:extLst>
              <a:ext uri="{FF2B5EF4-FFF2-40B4-BE49-F238E27FC236}">
                <a16:creationId xmlns:a16="http://schemas.microsoft.com/office/drawing/2014/main" id="{18F7EAD2-D500-D3FC-E66D-96E0F75C9AAA}"/>
              </a:ext>
            </a:extLst>
          </p:cNvPr>
          <p:cNvSpPr/>
          <p:nvPr/>
        </p:nvSpPr>
        <p:spPr>
          <a:xfrm>
            <a:off x="10820627" y="3010558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0" name="Textfeld 3">
            <a:extLst>
              <a:ext uri="{FF2B5EF4-FFF2-40B4-BE49-F238E27FC236}">
                <a16:creationId xmlns:a16="http://schemas.microsoft.com/office/drawing/2014/main" id="{EC58BCAE-AE56-BED4-16CE-6448EDED387F}"/>
              </a:ext>
            </a:extLst>
          </p:cNvPr>
          <p:cNvSpPr txBox="1"/>
          <p:nvPr/>
        </p:nvSpPr>
        <p:spPr>
          <a:xfrm>
            <a:off x="6249555" y="3046421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51" name="Rechteck 18">
            <a:extLst>
              <a:ext uri="{FF2B5EF4-FFF2-40B4-BE49-F238E27FC236}">
                <a16:creationId xmlns:a16="http://schemas.microsoft.com/office/drawing/2014/main" id="{D5868BF2-7F7C-E9DE-8A73-6CB023B61901}"/>
              </a:ext>
            </a:extLst>
          </p:cNvPr>
          <p:cNvSpPr/>
          <p:nvPr/>
        </p:nvSpPr>
        <p:spPr>
          <a:xfrm>
            <a:off x="7752304" y="3459025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2" name="Rechteck 18">
            <a:extLst>
              <a:ext uri="{FF2B5EF4-FFF2-40B4-BE49-F238E27FC236}">
                <a16:creationId xmlns:a16="http://schemas.microsoft.com/office/drawing/2014/main" id="{434B474D-B7B4-3328-FCD8-A11CFDE89193}"/>
              </a:ext>
            </a:extLst>
          </p:cNvPr>
          <p:cNvSpPr/>
          <p:nvPr/>
        </p:nvSpPr>
        <p:spPr>
          <a:xfrm>
            <a:off x="10820627" y="3459025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3" name="Textfeld 3">
            <a:extLst>
              <a:ext uri="{FF2B5EF4-FFF2-40B4-BE49-F238E27FC236}">
                <a16:creationId xmlns:a16="http://schemas.microsoft.com/office/drawing/2014/main" id="{F953F989-32B4-2BE9-3517-45C7EA89985F}"/>
              </a:ext>
            </a:extLst>
          </p:cNvPr>
          <p:cNvSpPr txBox="1"/>
          <p:nvPr/>
        </p:nvSpPr>
        <p:spPr>
          <a:xfrm>
            <a:off x="6249555" y="3494888"/>
            <a:ext cx="10518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grpSp>
        <p:nvGrpSpPr>
          <p:cNvPr id="55" name="Gruppieren 5">
            <a:extLst>
              <a:ext uri="{FF2B5EF4-FFF2-40B4-BE49-F238E27FC236}">
                <a16:creationId xmlns:a16="http://schemas.microsoft.com/office/drawing/2014/main" id="{D31E64F3-2FA9-9E15-6142-7D60BB061A91}"/>
              </a:ext>
            </a:extLst>
          </p:cNvPr>
          <p:cNvGrpSpPr/>
          <p:nvPr/>
        </p:nvGrpSpPr>
        <p:grpSpPr>
          <a:xfrm>
            <a:off x="454621" y="3516667"/>
            <a:ext cx="11188409" cy="2432223"/>
            <a:chOff x="454621" y="535079"/>
            <a:chExt cx="11188409" cy="2432223"/>
          </a:xfrm>
        </p:grpSpPr>
        <p:sp>
          <p:nvSpPr>
            <p:cNvPr id="56" name="Textfeld 17">
              <a:extLst>
                <a:ext uri="{FF2B5EF4-FFF2-40B4-BE49-F238E27FC236}">
                  <a16:creationId xmlns:a16="http://schemas.microsoft.com/office/drawing/2014/main" id="{6D94B628-7BDF-A16D-2E69-060312B284F8}"/>
                </a:ext>
              </a:extLst>
            </p:cNvPr>
            <p:cNvSpPr txBox="1"/>
            <p:nvPr/>
          </p:nvSpPr>
          <p:spPr>
            <a:xfrm>
              <a:off x="459516" y="535079"/>
              <a:ext cx="13035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SCHEDULDE</a:t>
              </a:r>
            </a:p>
          </p:txBody>
        </p:sp>
        <p:sp>
          <p:nvSpPr>
            <p:cNvPr id="57" name="Textfeld 24">
              <a:extLst>
                <a:ext uri="{FF2B5EF4-FFF2-40B4-BE49-F238E27FC236}">
                  <a16:creationId xmlns:a16="http://schemas.microsoft.com/office/drawing/2014/main" id="{2A2C0C5E-3D11-990D-EBFB-98C56390EFFD}"/>
                </a:ext>
              </a:extLst>
            </p:cNvPr>
            <p:cNvSpPr txBox="1"/>
            <p:nvPr/>
          </p:nvSpPr>
          <p:spPr>
            <a:xfrm>
              <a:off x="454621" y="794489"/>
              <a:ext cx="17681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When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does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the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important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milestones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8" name="Richtungspfeil 2">
              <a:extLst>
                <a:ext uri="{FF2B5EF4-FFF2-40B4-BE49-F238E27FC236}">
                  <a16:creationId xmlns:a16="http://schemas.microsoft.com/office/drawing/2014/main" id="{7BED22CA-F6D7-7610-AFC3-F856DB3155BD}"/>
                </a:ext>
              </a:extLst>
            </p:cNvPr>
            <p:cNvSpPr/>
            <p:nvPr/>
          </p:nvSpPr>
          <p:spPr>
            <a:xfrm>
              <a:off x="557548" y="2040888"/>
              <a:ext cx="1260000" cy="540000"/>
            </a:xfrm>
            <a:prstGeom prst="homePlate">
              <a:avLst>
                <a:gd name="adj" fmla="val 2146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SETUP</a:t>
              </a:r>
            </a:p>
          </p:txBody>
        </p:sp>
        <p:sp>
          <p:nvSpPr>
            <p:cNvPr id="59" name="Eingebuchteter Richtungspfeil 50">
              <a:extLst>
                <a:ext uri="{FF2B5EF4-FFF2-40B4-BE49-F238E27FC236}">
                  <a16:creationId xmlns:a16="http://schemas.microsoft.com/office/drawing/2014/main" id="{DFBF0DC0-BDDD-A7A1-294E-DF5B807B6F22}"/>
                </a:ext>
              </a:extLst>
            </p:cNvPr>
            <p:cNvSpPr/>
            <p:nvPr/>
          </p:nvSpPr>
          <p:spPr>
            <a:xfrm>
              <a:off x="1716721" y="2040888"/>
              <a:ext cx="2826000" cy="540000"/>
            </a:xfrm>
            <a:prstGeom prst="chevron">
              <a:avLst>
                <a:gd name="adj" fmla="val 2245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DISCOVER</a:t>
              </a:r>
            </a:p>
          </p:txBody>
        </p:sp>
        <p:sp>
          <p:nvSpPr>
            <p:cNvPr id="60" name="Eingebuchteter Richtungspfeil 51">
              <a:extLst>
                <a:ext uri="{FF2B5EF4-FFF2-40B4-BE49-F238E27FC236}">
                  <a16:creationId xmlns:a16="http://schemas.microsoft.com/office/drawing/2014/main" id="{EC9146DC-55ED-B3E1-986C-99F4691CBBAE}"/>
                </a:ext>
              </a:extLst>
            </p:cNvPr>
            <p:cNvSpPr/>
            <p:nvPr/>
          </p:nvSpPr>
          <p:spPr>
            <a:xfrm>
              <a:off x="4438719" y="2040888"/>
              <a:ext cx="1652400" cy="540000"/>
            </a:xfrm>
            <a:prstGeom prst="chevron">
              <a:avLst>
                <a:gd name="adj" fmla="val 23451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DESIGN</a:t>
              </a:r>
            </a:p>
          </p:txBody>
        </p:sp>
        <p:sp>
          <p:nvSpPr>
            <p:cNvPr id="61" name="Eingebuchteter Richtungspfeil 52">
              <a:extLst>
                <a:ext uri="{FF2B5EF4-FFF2-40B4-BE49-F238E27FC236}">
                  <a16:creationId xmlns:a16="http://schemas.microsoft.com/office/drawing/2014/main" id="{14753531-A59F-AFB6-ED68-598F2B59C3CF}"/>
                </a:ext>
              </a:extLst>
            </p:cNvPr>
            <p:cNvSpPr/>
            <p:nvPr/>
          </p:nvSpPr>
          <p:spPr>
            <a:xfrm>
              <a:off x="5980767" y="2040888"/>
              <a:ext cx="4512616" cy="540000"/>
            </a:xfrm>
            <a:prstGeom prst="chevron">
              <a:avLst>
                <a:gd name="adj" fmla="val 23935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VALIDATE</a:t>
              </a:r>
            </a:p>
          </p:txBody>
        </p:sp>
        <p:sp>
          <p:nvSpPr>
            <p:cNvPr id="62" name="Eingebuchteter Richtungspfeil 53">
              <a:extLst>
                <a:ext uri="{FF2B5EF4-FFF2-40B4-BE49-F238E27FC236}">
                  <a16:creationId xmlns:a16="http://schemas.microsoft.com/office/drawing/2014/main" id="{8FC2CE11-5327-27DE-38B8-55EF92569A25}"/>
                </a:ext>
              </a:extLst>
            </p:cNvPr>
            <p:cNvSpPr/>
            <p:nvPr/>
          </p:nvSpPr>
          <p:spPr>
            <a:xfrm>
              <a:off x="10383030" y="2040888"/>
              <a:ext cx="1260000" cy="540000"/>
            </a:xfrm>
            <a:prstGeom prst="chevron">
              <a:avLst>
                <a:gd name="adj" fmla="val 2464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DECIDE</a:t>
              </a:r>
            </a:p>
          </p:txBody>
        </p:sp>
        <p:cxnSp>
          <p:nvCxnSpPr>
            <p:cNvPr id="63" name="Gerade Verbindung 55">
              <a:extLst>
                <a:ext uri="{FF2B5EF4-FFF2-40B4-BE49-F238E27FC236}">
                  <a16:creationId xmlns:a16="http://schemas.microsoft.com/office/drawing/2014/main" id="{4C89DABA-FE53-F99B-29B5-7B044B98DC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0272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feld 56">
              <a:extLst>
                <a:ext uri="{FF2B5EF4-FFF2-40B4-BE49-F238E27FC236}">
                  <a16:creationId xmlns:a16="http://schemas.microsoft.com/office/drawing/2014/main" id="{D1440C12-5639-F472-ABDC-B4E82961C622}"/>
                </a:ext>
              </a:extLst>
            </p:cNvPr>
            <p:cNvSpPr txBox="1"/>
            <p:nvPr/>
          </p:nvSpPr>
          <p:spPr>
            <a:xfrm>
              <a:off x="1728739" y="1264580"/>
              <a:ext cx="15568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Kick-off </a:t>
              </a:r>
              <a:r>
                <a:rPr lang="de-DE" sz="10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1d</a:t>
              </a:r>
            </a:p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feld 58">
              <a:extLst>
                <a:ext uri="{FF2B5EF4-FFF2-40B4-BE49-F238E27FC236}">
                  <a16:creationId xmlns:a16="http://schemas.microsoft.com/office/drawing/2014/main" id="{4E18FB63-3075-DC7E-7113-A128C310B3D3}"/>
                </a:ext>
              </a:extLst>
            </p:cNvPr>
            <p:cNvSpPr txBox="1"/>
            <p:nvPr/>
          </p:nvSpPr>
          <p:spPr>
            <a:xfrm>
              <a:off x="4450665" y="1251375"/>
              <a:ext cx="15055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Design </a:t>
              </a:r>
              <a:r>
                <a:rPr lang="de-DE" sz="10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3d</a:t>
              </a:r>
            </a:p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feld 60">
              <a:extLst>
                <a:ext uri="{FF2B5EF4-FFF2-40B4-BE49-F238E27FC236}">
                  <a16:creationId xmlns:a16="http://schemas.microsoft.com/office/drawing/2014/main" id="{1E2AED0E-476C-2F46-7272-1AFB9E10D66E}"/>
                </a:ext>
              </a:extLst>
            </p:cNvPr>
            <p:cNvSpPr txBox="1"/>
            <p:nvPr/>
          </p:nvSpPr>
          <p:spPr>
            <a:xfrm>
              <a:off x="10380214" y="1249452"/>
              <a:ext cx="8675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D-Day | 1d</a:t>
              </a:r>
            </a:p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feld 62">
              <a:extLst>
                <a:ext uri="{FF2B5EF4-FFF2-40B4-BE49-F238E27FC236}">
                  <a16:creationId xmlns:a16="http://schemas.microsoft.com/office/drawing/2014/main" id="{24A5463E-4424-5CDB-59F8-CBEE23EFE07D}"/>
                </a:ext>
              </a:extLst>
            </p:cNvPr>
            <p:cNvSpPr txBox="1"/>
            <p:nvPr/>
          </p:nvSpPr>
          <p:spPr>
            <a:xfrm>
              <a:off x="8504461" y="1262128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Review </a:t>
              </a:r>
              <a:r>
                <a:rPr lang="de-DE" sz="10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 1d</a:t>
              </a:r>
            </a:p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Gerade Verbindung 63">
              <a:extLst>
                <a:ext uri="{FF2B5EF4-FFF2-40B4-BE49-F238E27FC236}">
                  <a16:creationId xmlns:a16="http://schemas.microsoft.com/office/drawing/2014/main" id="{0031ABBF-88EF-3A5B-CD32-603C3854D40E}"/>
                </a:ext>
              </a:extLst>
            </p:cNvPr>
            <p:cNvCxnSpPr/>
            <p:nvPr/>
          </p:nvCxnSpPr>
          <p:spPr>
            <a:xfrm flipV="1">
              <a:off x="4445964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4">
              <a:extLst>
                <a:ext uri="{FF2B5EF4-FFF2-40B4-BE49-F238E27FC236}">
                  <a16:creationId xmlns:a16="http://schemas.microsoft.com/office/drawing/2014/main" id="{39D021DC-C6FB-A6FA-F4A1-C77FE243E635}"/>
                </a:ext>
              </a:extLst>
            </p:cNvPr>
            <p:cNvCxnSpPr/>
            <p:nvPr/>
          </p:nvCxnSpPr>
          <p:spPr>
            <a:xfrm flipV="1">
              <a:off x="8505375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5">
              <a:extLst>
                <a:ext uri="{FF2B5EF4-FFF2-40B4-BE49-F238E27FC236}">
                  <a16:creationId xmlns:a16="http://schemas.microsoft.com/office/drawing/2014/main" id="{330D9F93-5A67-75C0-DB1B-B48166EE5038}"/>
                </a:ext>
              </a:extLst>
            </p:cNvPr>
            <p:cNvCxnSpPr/>
            <p:nvPr/>
          </p:nvCxnSpPr>
          <p:spPr>
            <a:xfrm flipV="1">
              <a:off x="10386176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67">
              <a:extLst>
                <a:ext uri="{FF2B5EF4-FFF2-40B4-BE49-F238E27FC236}">
                  <a16:creationId xmlns:a16="http://schemas.microsoft.com/office/drawing/2014/main" id="{4571F891-314D-147D-F6A7-C2D24DCDB6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5469" y="2577089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feld 68">
              <a:extLst>
                <a:ext uri="{FF2B5EF4-FFF2-40B4-BE49-F238E27FC236}">
                  <a16:creationId xmlns:a16="http://schemas.microsoft.com/office/drawing/2014/main" id="{12224937-AEDC-B642-9710-ECB33FD2DC75}"/>
                </a:ext>
              </a:extLst>
            </p:cNvPr>
            <p:cNvSpPr txBox="1"/>
            <p:nvPr/>
          </p:nvSpPr>
          <p:spPr>
            <a:xfrm>
              <a:off x="1724893" y="2721080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3" name="Gerade Verbindung 69">
              <a:extLst>
                <a:ext uri="{FF2B5EF4-FFF2-40B4-BE49-F238E27FC236}">
                  <a16:creationId xmlns:a16="http://schemas.microsoft.com/office/drawing/2014/main" id="{36A87407-DB12-8C7C-C90E-1F0CBDF7C7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5007" y="2572818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feld 70">
              <a:extLst>
                <a:ext uri="{FF2B5EF4-FFF2-40B4-BE49-F238E27FC236}">
                  <a16:creationId xmlns:a16="http://schemas.microsoft.com/office/drawing/2014/main" id="{D53D8914-0B1D-CECB-19F4-F988FFE6C2DF}"/>
                </a:ext>
              </a:extLst>
            </p:cNvPr>
            <p:cNvSpPr txBox="1"/>
            <p:nvPr/>
          </p:nvSpPr>
          <p:spPr>
            <a:xfrm>
              <a:off x="4447606" y="2716809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Gerade Verbindung 71">
              <a:extLst>
                <a:ext uri="{FF2B5EF4-FFF2-40B4-BE49-F238E27FC236}">
                  <a16:creationId xmlns:a16="http://schemas.microsoft.com/office/drawing/2014/main" id="{9C0A48CD-A28A-5490-3899-DB79C95145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9285" y="2577089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feld 72">
              <a:extLst>
                <a:ext uri="{FF2B5EF4-FFF2-40B4-BE49-F238E27FC236}">
                  <a16:creationId xmlns:a16="http://schemas.microsoft.com/office/drawing/2014/main" id="{C651DA3E-FF01-9621-4635-B67084D68A06}"/>
                </a:ext>
              </a:extLst>
            </p:cNvPr>
            <p:cNvSpPr txBox="1"/>
            <p:nvPr/>
          </p:nvSpPr>
          <p:spPr>
            <a:xfrm>
              <a:off x="5988709" y="2721080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7" name="Gerade Verbindung 73">
              <a:extLst>
                <a:ext uri="{FF2B5EF4-FFF2-40B4-BE49-F238E27FC236}">
                  <a16:creationId xmlns:a16="http://schemas.microsoft.com/office/drawing/2014/main" id="{501DE77B-81C8-6787-4577-C96F302ED3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88267" y="2577090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feld 74">
              <a:extLst>
                <a:ext uri="{FF2B5EF4-FFF2-40B4-BE49-F238E27FC236}">
                  <a16:creationId xmlns:a16="http://schemas.microsoft.com/office/drawing/2014/main" id="{11541FEB-BD2A-8134-A1FC-2EF4ED2ACC56}"/>
                </a:ext>
              </a:extLst>
            </p:cNvPr>
            <p:cNvSpPr txBox="1"/>
            <p:nvPr/>
          </p:nvSpPr>
          <p:spPr>
            <a:xfrm>
              <a:off x="10395179" y="2721081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Gerade Verbindung 75">
              <a:extLst>
                <a:ext uri="{FF2B5EF4-FFF2-40B4-BE49-F238E27FC236}">
                  <a16:creationId xmlns:a16="http://schemas.microsoft.com/office/drawing/2014/main" id="{A0A14798-252E-4048-6ED1-6E81E33FBC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374" y="2580888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feld 76">
              <a:extLst>
                <a:ext uri="{FF2B5EF4-FFF2-40B4-BE49-F238E27FC236}">
                  <a16:creationId xmlns:a16="http://schemas.microsoft.com/office/drawing/2014/main" id="{B66DE6C6-9732-8EDA-906E-D618F69C6B94}"/>
                </a:ext>
              </a:extLst>
            </p:cNvPr>
            <p:cNvSpPr txBox="1"/>
            <p:nvPr/>
          </p:nvSpPr>
          <p:spPr>
            <a:xfrm>
              <a:off x="567659" y="2721080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1" name="Rechteck 18">
            <a:extLst>
              <a:ext uri="{FF2B5EF4-FFF2-40B4-BE49-F238E27FC236}">
                <a16:creationId xmlns:a16="http://schemas.microsoft.com/office/drawing/2014/main" id="{3B0466F9-207C-2721-33BE-FC6F50B9410E}"/>
              </a:ext>
            </a:extLst>
          </p:cNvPr>
          <p:cNvSpPr/>
          <p:nvPr/>
        </p:nvSpPr>
        <p:spPr>
          <a:xfrm>
            <a:off x="2062026" y="2982937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82" name="Rechteck 18">
            <a:extLst>
              <a:ext uri="{FF2B5EF4-FFF2-40B4-BE49-F238E27FC236}">
                <a16:creationId xmlns:a16="http://schemas.microsoft.com/office/drawing/2014/main" id="{B241BBC1-A972-1C33-8B99-E197610CB570}"/>
              </a:ext>
            </a:extLst>
          </p:cNvPr>
          <p:cNvSpPr/>
          <p:nvPr/>
        </p:nvSpPr>
        <p:spPr>
          <a:xfrm>
            <a:off x="5130349" y="2982862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83" name="Textfeld 3">
            <a:extLst>
              <a:ext uri="{FF2B5EF4-FFF2-40B4-BE49-F238E27FC236}">
                <a16:creationId xmlns:a16="http://schemas.microsoft.com/office/drawing/2014/main" id="{B20A6544-51E5-3E80-B6EB-4739775B9852}"/>
              </a:ext>
            </a:extLst>
          </p:cNvPr>
          <p:cNvSpPr txBox="1"/>
          <p:nvPr/>
        </p:nvSpPr>
        <p:spPr>
          <a:xfrm>
            <a:off x="457677" y="3018800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Maverick</a:t>
            </a:r>
          </a:p>
        </p:txBody>
      </p:sp>
    </p:spTree>
    <p:extLst>
      <p:ext uri="{BB962C8B-B14F-4D97-AF65-F5344CB8AC3E}">
        <p14:creationId xmlns:p14="http://schemas.microsoft.com/office/powerpoint/2010/main" val="80044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EF26F-7682-6C67-29F0-D7EC56847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C197982E-7927-3EFB-8434-A9475A55C22B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B0A06FB6-87EE-B734-C3FF-E056FE36D8C6}"/>
              </a:ext>
            </a:extLst>
          </p:cNvPr>
          <p:cNvSpPr txBox="1">
            <a:spLocks/>
          </p:cNvSpPr>
          <p:nvPr/>
        </p:nvSpPr>
        <p:spPr>
          <a:xfrm>
            <a:off x="464043" y="377531"/>
            <a:ext cx="7648082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PROJECT CHARTER SPRINT (PHASE IV) | &lt;TITLE&gt;</a:t>
            </a:r>
          </a:p>
        </p:txBody>
      </p:sp>
      <p:sp>
        <p:nvSpPr>
          <p:cNvPr id="2" name="Textfeld 77">
            <a:extLst>
              <a:ext uri="{FF2B5EF4-FFF2-40B4-BE49-F238E27FC236}">
                <a16:creationId xmlns:a16="http://schemas.microsoft.com/office/drawing/2014/main" id="{73E44C50-23AD-758F-5572-72FBCC4CE02B}"/>
              </a:ext>
            </a:extLst>
          </p:cNvPr>
          <p:cNvSpPr txBox="1"/>
          <p:nvPr/>
        </p:nvSpPr>
        <p:spPr>
          <a:xfrm>
            <a:off x="459516" y="1030037"/>
            <a:ext cx="1330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AVAILABILTY</a:t>
            </a:r>
          </a:p>
        </p:txBody>
      </p:sp>
      <p:sp>
        <p:nvSpPr>
          <p:cNvPr id="3" name="Textfeld 78">
            <a:extLst>
              <a:ext uri="{FF2B5EF4-FFF2-40B4-BE49-F238E27FC236}">
                <a16:creationId xmlns:a16="http://schemas.microsoft.com/office/drawing/2014/main" id="{57D67AC8-B269-39B1-B398-FB9ACE47A86D}"/>
              </a:ext>
            </a:extLst>
          </p:cNvPr>
          <p:cNvSpPr txBox="1"/>
          <p:nvPr/>
        </p:nvSpPr>
        <p:spPr>
          <a:xfrm>
            <a:off x="454621" y="1282013"/>
            <a:ext cx="2871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(and not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Textfeld 118">
            <a:extLst>
              <a:ext uri="{FF2B5EF4-FFF2-40B4-BE49-F238E27FC236}">
                <a16:creationId xmlns:a16="http://schemas.microsoft.com/office/drawing/2014/main" id="{3DC32280-66E9-4ECC-380D-5A0038376303}"/>
              </a:ext>
            </a:extLst>
          </p:cNvPr>
          <p:cNvSpPr txBox="1"/>
          <p:nvPr/>
        </p:nvSpPr>
        <p:spPr>
          <a:xfrm>
            <a:off x="4349635" y="2008342"/>
            <a:ext cx="582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119">
            <a:extLst>
              <a:ext uri="{FF2B5EF4-FFF2-40B4-BE49-F238E27FC236}">
                <a16:creationId xmlns:a16="http://schemas.microsoft.com/office/drawing/2014/main" id="{83FCAD71-E8D4-C322-33F0-B8168DAEF161}"/>
              </a:ext>
            </a:extLst>
          </p:cNvPr>
          <p:cNvSpPr txBox="1"/>
          <p:nvPr/>
        </p:nvSpPr>
        <p:spPr>
          <a:xfrm>
            <a:off x="5664457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25" name="Textfeld 120">
            <a:extLst>
              <a:ext uri="{FF2B5EF4-FFF2-40B4-BE49-F238E27FC236}">
                <a16:creationId xmlns:a16="http://schemas.microsoft.com/office/drawing/2014/main" id="{F0FAED44-07D1-1FEF-CA66-6C974F407C6A}"/>
              </a:ext>
            </a:extLst>
          </p:cNvPr>
          <p:cNvSpPr txBox="1"/>
          <p:nvPr/>
        </p:nvSpPr>
        <p:spPr>
          <a:xfrm>
            <a:off x="6202170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27" name="Textfeld 121">
            <a:extLst>
              <a:ext uri="{FF2B5EF4-FFF2-40B4-BE49-F238E27FC236}">
                <a16:creationId xmlns:a16="http://schemas.microsoft.com/office/drawing/2014/main" id="{316423D2-83BC-56D7-E30B-0872B2CDB2F5}"/>
              </a:ext>
            </a:extLst>
          </p:cNvPr>
          <p:cNvSpPr txBox="1"/>
          <p:nvPr/>
        </p:nvSpPr>
        <p:spPr>
          <a:xfrm>
            <a:off x="6762564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28" name="Textfeld 122">
            <a:extLst>
              <a:ext uri="{FF2B5EF4-FFF2-40B4-BE49-F238E27FC236}">
                <a16:creationId xmlns:a16="http://schemas.microsoft.com/office/drawing/2014/main" id="{C5C74206-0191-B826-51BB-974F69B7C4FE}"/>
              </a:ext>
            </a:extLst>
          </p:cNvPr>
          <p:cNvSpPr txBox="1"/>
          <p:nvPr/>
        </p:nvSpPr>
        <p:spPr>
          <a:xfrm>
            <a:off x="7302057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9" name="Textfeld 123">
            <a:extLst>
              <a:ext uri="{FF2B5EF4-FFF2-40B4-BE49-F238E27FC236}">
                <a16:creationId xmlns:a16="http://schemas.microsoft.com/office/drawing/2014/main" id="{D439750F-D439-73BD-AD1F-390DEF7157CD}"/>
              </a:ext>
            </a:extLst>
          </p:cNvPr>
          <p:cNvSpPr txBox="1"/>
          <p:nvPr/>
        </p:nvSpPr>
        <p:spPr>
          <a:xfrm>
            <a:off x="7864585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0" name="Textfeld 124">
            <a:extLst>
              <a:ext uri="{FF2B5EF4-FFF2-40B4-BE49-F238E27FC236}">
                <a16:creationId xmlns:a16="http://schemas.microsoft.com/office/drawing/2014/main" id="{29CC93CC-15D8-F942-234B-B9D8FDD8E08D}"/>
              </a:ext>
            </a:extLst>
          </p:cNvPr>
          <p:cNvSpPr txBox="1"/>
          <p:nvPr/>
        </p:nvSpPr>
        <p:spPr>
          <a:xfrm>
            <a:off x="8432477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31" name="Textfeld 125">
            <a:extLst>
              <a:ext uri="{FF2B5EF4-FFF2-40B4-BE49-F238E27FC236}">
                <a16:creationId xmlns:a16="http://schemas.microsoft.com/office/drawing/2014/main" id="{F544BB57-1F8C-866D-FAF3-9CB2D8C8FDD6}"/>
              </a:ext>
            </a:extLst>
          </p:cNvPr>
          <p:cNvSpPr txBox="1"/>
          <p:nvPr/>
        </p:nvSpPr>
        <p:spPr>
          <a:xfrm>
            <a:off x="8972306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32" name="Textfeld 126">
            <a:extLst>
              <a:ext uri="{FF2B5EF4-FFF2-40B4-BE49-F238E27FC236}">
                <a16:creationId xmlns:a16="http://schemas.microsoft.com/office/drawing/2014/main" id="{80F6CFCA-028A-2F66-BC3F-CBC3B329C21D}"/>
              </a:ext>
            </a:extLst>
          </p:cNvPr>
          <p:cNvSpPr txBox="1"/>
          <p:nvPr/>
        </p:nvSpPr>
        <p:spPr>
          <a:xfrm>
            <a:off x="9538715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33" name="Textfeld 127">
            <a:extLst>
              <a:ext uri="{FF2B5EF4-FFF2-40B4-BE49-F238E27FC236}">
                <a16:creationId xmlns:a16="http://schemas.microsoft.com/office/drawing/2014/main" id="{5DC8503E-C4D9-0A31-C41D-692388121B03}"/>
              </a:ext>
            </a:extLst>
          </p:cNvPr>
          <p:cNvSpPr txBox="1"/>
          <p:nvPr/>
        </p:nvSpPr>
        <p:spPr>
          <a:xfrm>
            <a:off x="10090883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sp>
        <p:nvSpPr>
          <p:cNvPr id="34" name="Textfeld 128">
            <a:extLst>
              <a:ext uri="{FF2B5EF4-FFF2-40B4-BE49-F238E27FC236}">
                <a16:creationId xmlns:a16="http://schemas.microsoft.com/office/drawing/2014/main" id="{AF4560C1-697E-DC6E-AE77-C6B1C8D92629}"/>
              </a:ext>
            </a:extLst>
          </p:cNvPr>
          <p:cNvSpPr txBox="1"/>
          <p:nvPr/>
        </p:nvSpPr>
        <p:spPr>
          <a:xfrm>
            <a:off x="10571913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5" name="Textfeld 129">
            <a:extLst>
              <a:ext uri="{FF2B5EF4-FFF2-40B4-BE49-F238E27FC236}">
                <a16:creationId xmlns:a16="http://schemas.microsoft.com/office/drawing/2014/main" id="{89386848-0BAC-2488-9A37-AF2A78352D3B}"/>
              </a:ext>
            </a:extLst>
          </p:cNvPr>
          <p:cNvSpPr txBox="1"/>
          <p:nvPr/>
        </p:nvSpPr>
        <p:spPr>
          <a:xfrm>
            <a:off x="11151773" y="1609470"/>
            <a:ext cx="402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endParaRPr lang="de-DE" sz="105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hteck 130">
            <a:extLst>
              <a:ext uri="{FF2B5EF4-FFF2-40B4-BE49-F238E27FC236}">
                <a16:creationId xmlns:a16="http://schemas.microsoft.com/office/drawing/2014/main" id="{0BDF0728-48C6-4CBE-BCB7-86E36B5F5D99}"/>
              </a:ext>
            </a:extLst>
          </p:cNvPr>
          <p:cNvSpPr/>
          <p:nvPr/>
        </p:nvSpPr>
        <p:spPr>
          <a:xfrm>
            <a:off x="614232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hteck 131">
            <a:extLst>
              <a:ext uri="{FF2B5EF4-FFF2-40B4-BE49-F238E27FC236}">
                <a16:creationId xmlns:a16="http://schemas.microsoft.com/office/drawing/2014/main" id="{2253113A-0903-BF38-26BA-76AB4922FE4D}"/>
              </a:ext>
            </a:extLst>
          </p:cNvPr>
          <p:cNvSpPr/>
          <p:nvPr/>
        </p:nvSpPr>
        <p:spPr>
          <a:xfrm>
            <a:off x="558860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hteck 133">
            <a:extLst>
              <a:ext uri="{FF2B5EF4-FFF2-40B4-BE49-F238E27FC236}">
                <a16:creationId xmlns:a16="http://schemas.microsoft.com/office/drawing/2014/main" id="{99F379EB-4E0D-D81F-EEA4-FEE00C3FE362}"/>
              </a:ext>
            </a:extLst>
          </p:cNvPr>
          <p:cNvSpPr/>
          <p:nvPr/>
        </p:nvSpPr>
        <p:spPr>
          <a:xfrm>
            <a:off x="669604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hteck 134">
            <a:extLst>
              <a:ext uri="{FF2B5EF4-FFF2-40B4-BE49-F238E27FC236}">
                <a16:creationId xmlns:a16="http://schemas.microsoft.com/office/drawing/2014/main" id="{8B77B989-6D55-725C-91E8-80BC5A9B0644}"/>
              </a:ext>
            </a:extLst>
          </p:cNvPr>
          <p:cNvSpPr/>
          <p:nvPr/>
        </p:nvSpPr>
        <p:spPr>
          <a:xfrm>
            <a:off x="724976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hteck 135">
            <a:extLst>
              <a:ext uri="{FF2B5EF4-FFF2-40B4-BE49-F238E27FC236}">
                <a16:creationId xmlns:a16="http://schemas.microsoft.com/office/drawing/2014/main" id="{1661C73D-FAB6-3CD2-1671-618C24833913}"/>
              </a:ext>
            </a:extLst>
          </p:cNvPr>
          <p:cNvSpPr/>
          <p:nvPr/>
        </p:nvSpPr>
        <p:spPr>
          <a:xfrm>
            <a:off x="780348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echteck 136">
            <a:extLst>
              <a:ext uri="{FF2B5EF4-FFF2-40B4-BE49-F238E27FC236}">
                <a16:creationId xmlns:a16="http://schemas.microsoft.com/office/drawing/2014/main" id="{D6FF6889-6D42-B65A-A0BB-EBDA17E58D35}"/>
              </a:ext>
            </a:extLst>
          </p:cNvPr>
          <p:cNvSpPr/>
          <p:nvPr/>
        </p:nvSpPr>
        <p:spPr>
          <a:xfrm>
            <a:off x="835720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hteck 137">
            <a:extLst>
              <a:ext uri="{FF2B5EF4-FFF2-40B4-BE49-F238E27FC236}">
                <a16:creationId xmlns:a16="http://schemas.microsoft.com/office/drawing/2014/main" id="{3B21DE56-1640-CF11-D6AC-EA50D8F759EA}"/>
              </a:ext>
            </a:extLst>
          </p:cNvPr>
          <p:cNvSpPr/>
          <p:nvPr/>
        </p:nvSpPr>
        <p:spPr>
          <a:xfrm>
            <a:off x="891092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hteck 138">
            <a:extLst>
              <a:ext uri="{FF2B5EF4-FFF2-40B4-BE49-F238E27FC236}">
                <a16:creationId xmlns:a16="http://schemas.microsoft.com/office/drawing/2014/main" id="{5EA116EA-75EF-EDDE-F6C5-544A59F3B337}"/>
              </a:ext>
            </a:extLst>
          </p:cNvPr>
          <p:cNvSpPr/>
          <p:nvPr/>
        </p:nvSpPr>
        <p:spPr>
          <a:xfrm>
            <a:off x="946464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hteck 139">
            <a:extLst>
              <a:ext uri="{FF2B5EF4-FFF2-40B4-BE49-F238E27FC236}">
                <a16:creationId xmlns:a16="http://schemas.microsoft.com/office/drawing/2014/main" id="{A4027766-54A1-0BE4-C799-36507802DE42}"/>
              </a:ext>
            </a:extLst>
          </p:cNvPr>
          <p:cNvSpPr/>
          <p:nvPr/>
        </p:nvSpPr>
        <p:spPr>
          <a:xfrm>
            <a:off x="1001836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hteck 140">
            <a:extLst>
              <a:ext uri="{FF2B5EF4-FFF2-40B4-BE49-F238E27FC236}">
                <a16:creationId xmlns:a16="http://schemas.microsoft.com/office/drawing/2014/main" id="{3DCCD3B0-74B5-BA74-14A6-E58848CE7F43}"/>
              </a:ext>
            </a:extLst>
          </p:cNvPr>
          <p:cNvSpPr/>
          <p:nvPr/>
        </p:nvSpPr>
        <p:spPr>
          <a:xfrm>
            <a:off x="1057208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141">
            <a:extLst>
              <a:ext uri="{FF2B5EF4-FFF2-40B4-BE49-F238E27FC236}">
                <a16:creationId xmlns:a16="http://schemas.microsoft.com/office/drawing/2014/main" id="{61192092-6E75-0A89-4ACD-F8C58E529854}"/>
              </a:ext>
            </a:extLst>
          </p:cNvPr>
          <p:cNvSpPr/>
          <p:nvPr/>
        </p:nvSpPr>
        <p:spPr>
          <a:xfrm>
            <a:off x="11125807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hteck 144">
            <a:extLst>
              <a:ext uri="{FF2B5EF4-FFF2-40B4-BE49-F238E27FC236}">
                <a16:creationId xmlns:a16="http://schemas.microsoft.com/office/drawing/2014/main" id="{771986CB-5C0D-5F71-5816-346066F0BFA3}"/>
              </a:ext>
            </a:extLst>
          </p:cNvPr>
          <p:cNvSpPr/>
          <p:nvPr/>
        </p:nvSpPr>
        <p:spPr>
          <a:xfrm>
            <a:off x="503488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9" name="Gruppieren 1">
            <a:extLst>
              <a:ext uri="{FF2B5EF4-FFF2-40B4-BE49-F238E27FC236}">
                <a16:creationId xmlns:a16="http://schemas.microsoft.com/office/drawing/2014/main" id="{8A7A4F2C-4483-63F9-9994-2737B423785F}"/>
              </a:ext>
            </a:extLst>
          </p:cNvPr>
          <p:cNvGrpSpPr/>
          <p:nvPr/>
        </p:nvGrpSpPr>
        <p:grpSpPr>
          <a:xfrm>
            <a:off x="5034886" y="2305947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90" name="Rechteck 145">
              <a:extLst>
                <a:ext uri="{FF2B5EF4-FFF2-40B4-BE49-F238E27FC236}">
                  <a16:creationId xmlns:a16="http://schemas.microsoft.com/office/drawing/2014/main" id="{592D1B70-AEB5-FFBA-768B-EDF9F9748DCF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hteck 146">
              <a:extLst>
                <a:ext uri="{FF2B5EF4-FFF2-40B4-BE49-F238E27FC236}">
                  <a16:creationId xmlns:a16="http://schemas.microsoft.com/office/drawing/2014/main" id="{16B0DD29-FCB0-C0AC-B043-19D4807899BE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hteck 147">
              <a:extLst>
                <a:ext uri="{FF2B5EF4-FFF2-40B4-BE49-F238E27FC236}">
                  <a16:creationId xmlns:a16="http://schemas.microsoft.com/office/drawing/2014/main" id="{8E4661A9-75F3-BD48-BC68-0D8AA2395647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Rechteck 148">
              <a:extLst>
                <a:ext uri="{FF2B5EF4-FFF2-40B4-BE49-F238E27FC236}">
                  <a16:creationId xmlns:a16="http://schemas.microsoft.com/office/drawing/2014/main" id="{004BBCF2-0CA2-0A3A-D508-2C330597B987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Rechteck 149">
              <a:extLst>
                <a:ext uri="{FF2B5EF4-FFF2-40B4-BE49-F238E27FC236}">
                  <a16:creationId xmlns:a16="http://schemas.microsoft.com/office/drawing/2014/main" id="{6C3F6EA3-9208-5B92-2193-040D483923CC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hteck 150">
              <a:extLst>
                <a:ext uri="{FF2B5EF4-FFF2-40B4-BE49-F238E27FC236}">
                  <a16:creationId xmlns:a16="http://schemas.microsoft.com/office/drawing/2014/main" id="{45E45141-7757-637E-F5EC-FED4926DBD86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Rechteck 151">
              <a:extLst>
                <a:ext uri="{FF2B5EF4-FFF2-40B4-BE49-F238E27FC236}">
                  <a16:creationId xmlns:a16="http://schemas.microsoft.com/office/drawing/2014/main" id="{3AAF21F4-396C-779A-F39C-B0362B21CD64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hteck 152">
              <a:extLst>
                <a:ext uri="{FF2B5EF4-FFF2-40B4-BE49-F238E27FC236}">
                  <a16:creationId xmlns:a16="http://schemas.microsoft.com/office/drawing/2014/main" id="{277AD851-6A8D-A602-FDCF-2BC7400C9738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hteck 153">
              <a:extLst>
                <a:ext uri="{FF2B5EF4-FFF2-40B4-BE49-F238E27FC236}">
                  <a16:creationId xmlns:a16="http://schemas.microsoft.com/office/drawing/2014/main" id="{CBDC21DB-C0D6-6435-B754-63DE20B11C18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Rechteck 154">
              <a:extLst>
                <a:ext uri="{FF2B5EF4-FFF2-40B4-BE49-F238E27FC236}">
                  <a16:creationId xmlns:a16="http://schemas.microsoft.com/office/drawing/2014/main" id="{EBC769A1-4612-2D35-45C3-DA94679190C1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Rechteck 155">
              <a:extLst>
                <a:ext uri="{FF2B5EF4-FFF2-40B4-BE49-F238E27FC236}">
                  <a16:creationId xmlns:a16="http://schemas.microsoft.com/office/drawing/2014/main" id="{DEB1BDF9-0841-313D-B795-190C26997FE7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Rechteck 156">
              <a:extLst>
                <a:ext uri="{FF2B5EF4-FFF2-40B4-BE49-F238E27FC236}">
                  <a16:creationId xmlns:a16="http://schemas.microsoft.com/office/drawing/2014/main" id="{A725A2B0-E103-E614-023C-3DC054CA0A80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uppieren 157">
            <a:extLst>
              <a:ext uri="{FF2B5EF4-FFF2-40B4-BE49-F238E27FC236}">
                <a16:creationId xmlns:a16="http://schemas.microsoft.com/office/drawing/2014/main" id="{0D9A98C4-04E5-0184-9C33-0F34A8BCC8C5}"/>
              </a:ext>
            </a:extLst>
          </p:cNvPr>
          <p:cNvGrpSpPr/>
          <p:nvPr/>
        </p:nvGrpSpPr>
        <p:grpSpPr>
          <a:xfrm>
            <a:off x="5034886" y="2766584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104" name="Rechteck 158">
              <a:extLst>
                <a:ext uri="{FF2B5EF4-FFF2-40B4-BE49-F238E27FC236}">
                  <a16:creationId xmlns:a16="http://schemas.microsoft.com/office/drawing/2014/main" id="{C248ED9B-D2E6-2CCB-4B9E-F06AA8083DFD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Rechteck 159">
              <a:extLst>
                <a:ext uri="{FF2B5EF4-FFF2-40B4-BE49-F238E27FC236}">
                  <a16:creationId xmlns:a16="http://schemas.microsoft.com/office/drawing/2014/main" id="{D924430B-3333-5FB1-0B09-026E5EE6FFFB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Rechteck 160">
              <a:extLst>
                <a:ext uri="{FF2B5EF4-FFF2-40B4-BE49-F238E27FC236}">
                  <a16:creationId xmlns:a16="http://schemas.microsoft.com/office/drawing/2014/main" id="{54033D26-4B6E-E0CF-37CB-576397D1CA89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Rechteck 161">
              <a:extLst>
                <a:ext uri="{FF2B5EF4-FFF2-40B4-BE49-F238E27FC236}">
                  <a16:creationId xmlns:a16="http://schemas.microsoft.com/office/drawing/2014/main" id="{A1212D40-ACFC-E9C2-256F-FFC88EBED50A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hteck 162">
              <a:extLst>
                <a:ext uri="{FF2B5EF4-FFF2-40B4-BE49-F238E27FC236}">
                  <a16:creationId xmlns:a16="http://schemas.microsoft.com/office/drawing/2014/main" id="{2A171865-46D7-6A76-67DF-13883219A63B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Rechteck 163">
              <a:extLst>
                <a:ext uri="{FF2B5EF4-FFF2-40B4-BE49-F238E27FC236}">
                  <a16:creationId xmlns:a16="http://schemas.microsoft.com/office/drawing/2014/main" id="{90BC49FC-06AE-6602-1037-775B3FD46996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Rechteck 164">
              <a:extLst>
                <a:ext uri="{FF2B5EF4-FFF2-40B4-BE49-F238E27FC236}">
                  <a16:creationId xmlns:a16="http://schemas.microsoft.com/office/drawing/2014/main" id="{2988734D-C6CA-1AD7-FF92-4A60821D6DD4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Rechteck 165">
              <a:extLst>
                <a:ext uri="{FF2B5EF4-FFF2-40B4-BE49-F238E27FC236}">
                  <a16:creationId xmlns:a16="http://schemas.microsoft.com/office/drawing/2014/main" id="{244E5F52-7448-E2CE-AA50-F09AD6DBE121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hteck 166">
              <a:extLst>
                <a:ext uri="{FF2B5EF4-FFF2-40B4-BE49-F238E27FC236}">
                  <a16:creationId xmlns:a16="http://schemas.microsoft.com/office/drawing/2014/main" id="{EAB50BA8-DA86-391A-7CFC-C3BA3E52E03C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Rechteck 167">
              <a:extLst>
                <a:ext uri="{FF2B5EF4-FFF2-40B4-BE49-F238E27FC236}">
                  <a16:creationId xmlns:a16="http://schemas.microsoft.com/office/drawing/2014/main" id="{263D56EF-5EA0-B6E4-71DD-F49147484361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Rechteck 168">
              <a:extLst>
                <a:ext uri="{FF2B5EF4-FFF2-40B4-BE49-F238E27FC236}">
                  <a16:creationId xmlns:a16="http://schemas.microsoft.com/office/drawing/2014/main" id="{348EF5F6-B64A-6661-9C8F-794CEAAC12E2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Rechteck 169">
              <a:extLst>
                <a:ext uri="{FF2B5EF4-FFF2-40B4-BE49-F238E27FC236}">
                  <a16:creationId xmlns:a16="http://schemas.microsoft.com/office/drawing/2014/main" id="{8E1EEADF-C3C8-C283-5822-80FC817DC7E5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uppieren 170">
            <a:extLst>
              <a:ext uri="{FF2B5EF4-FFF2-40B4-BE49-F238E27FC236}">
                <a16:creationId xmlns:a16="http://schemas.microsoft.com/office/drawing/2014/main" id="{2364570B-8CF8-C09E-6CC4-6359D36578E1}"/>
              </a:ext>
            </a:extLst>
          </p:cNvPr>
          <p:cNvGrpSpPr/>
          <p:nvPr/>
        </p:nvGrpSpPr>
        <p:grpSpPr>
          <a:xfrm>
            <a:off x="5034886" y="3216992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117" name="Rechteck 171">
              <a:extLst>
                <a:ext uri="{FF2B5EF4-FFF2-40B4-BE49-F238E27FC236}">
                  <a16:creationId xmlns:a16="http://schemas.microsoft.com/office/drawing/2014/main" id="{6E22C74F-4016-710C-7E9C-B3FD91202AAA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Rechteck 172">
              <a:extLst>
                <a:ext uri="{FF2B5EF4-FFF2-40B4-BE49-F238E27FC236}">
                  <a16:creationId xmlns:a16="http://schemas.microsoft.com/office/drawing/2014/main" id="{0646475E-CCED-2311-1095-13EB9FD5EBC1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Rechteck 173">
              <a:extLst>
                <a:ext uri="{FF2B5EF4-FFF2-40B4-BE49-F238E27FC236}">
                  <a16:creationId xmlns:a16="http://schemas.microsoft.com/office/drawing/2014/main" id="{85FE7335-E991-ADE8-3BD9-F4AAD4E05F05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Rechteck 174">
              <a:extLst>
                <a:ext uri="{FF2B5EF4-FFF2-40B4-BE49-F238E27FC236}">
                  <a16:creationId xmlns:a16="http://schemas.microsoft.com/office/drawing/2014/main" id="{084859EA-49B0-073D-0258-263BA2FC2A2F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Rechteck 175">
              <a:extLst>
                <a:ext uri="{FF2B5EF4-FFF2-40B4-BE49-F238E27FC236}">
                  <a16:creationId xmlns:a16="http://schemas.microsoft.com/office/drawing/2014/main" id="{20C11726-2D18-415C-2AD5-6BC2CE8FC23F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echteck 176">
              <a:extLst>
                <a:ext uri="{FF2B5EF4-FFF2-40B4-BE49-F238E27FC236}">
                  <a16:creationId xmlns:a16="http://schemas.microsoft.com/office/drawing/2014/main" id="{FEEB8586-8ABB-5189-5F03-CD8EFBBAB12F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Rechteck 177">
              <a:extLst>
                <a:ext uri="{FF2B5EF4-FFF2-40B4-BE49-F238E27FC236}">
                  <a16:creationId xmlns:a16="http://schemas.microsoft.com/office/drawing/2014/main" id="{971A7F01-02BF-1BE0-AE74-1D3C484F3B6B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Rechteck 178">
              <a:extLst>
                <a:ext uri="{FF2B5EF4-FFF2-40B4-BE49-F238E27FC236}">
                  <a16:creationId xmlns:a16="http://schemas.microsoft.com/office/drawing/2014/main" id="{1808F9ED-144D-CCAE-ACB7-292094D25742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Rechteck 179">
              <a:extLst>
                <a:ext uri="{FF2B5EF4-FFF2-40B4-BE49-F238E27FC236}">
                  <a16:creationId xmlns:a16="http://schemas.microsoft.com/office/drawing/2014/main" id="{BEB0CDD6-1AD1-5FA1-243F-6237845F57B5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Rechteck 180">
              <a:extLst>
                <a:ext uri="{FF2B5EF4-FFF2-40B4-BE49-F238E27FC236}">
                  <a16:creationId xmlns:a16="http://schemas.microsoft.com/office/drawing/2014/main" id="{F7A668FC-1D95-E759-6368-7FF04B308D67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Rechteck 181">
              <a:extLst>
                <a:ext uri="{FF2B5EF4-FFF2-40B4-BE49-F238E27FC236}">
                  <a16:creationId xmlns:a16="http://schemas.microsoft.com/office/drawing/2014/main" id="{83196748-5972-2A5B-DC65-16D94DD376A5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Rechteck 182">
              <a:extLst>
                <a:ext uri="{FF2B5EF4-FFF2-40B4-BE49-F238E27FC236}">
                  <a16:creationId xmlns:a16="http://schemas.microsoft.com/office/drawing/2014/main" id="{94C2FAE5-D4E5-D3B3-1FC1-FEC2B89A9A39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9" name="Gruppieren 183">
            <a:extLst>
              <a:ext uri="{FF2B5EF4-FFF2-40B4-BE49-F238E27FC236}">
                <a16:creationId xmlns:a16="http://schemas.microsoft.com/office/drawing/2014/main" id="{79398ECF-4675-4DD7-6681-1A3737180275}"/>
              </a:ext>
            </a:extLst>
          </p:cNvPr>
          <p:cNvGrpSpPr/>
          <p:nvPr/>
        </p:nvGrpSpPr>
        <p:grpSpPr>
          <a:xfrm>
            <a:off x="5034886" y="3674279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130" name="Rechteck 184">
              <a:extLst>
                <a:ext uri="{FF2B5EF4-FFF2-40B4-BE49-F238E27FC236}">
                  <a16:creationId xmlns:a16="http://schemas.microsoft.com/office/drawing/2014/main" id="{9FF58FFB-ABC4-DAB3-ADD7-DE94AF37467E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Rechteck 185">
              <a:extLst>
                <a:ext uri="{FF2B5EF4-FFF2-40B4-BE49-F238E27FC236}">
                  <a16:creationId xmlns:a16="http://schemas.microsoft.com/office/drawing/2014/main" id="{BB84A139-DABE-D662-A74F-491757BAF368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Rechteck 186">
              <a:extLst>
                <a:ext uri="{FF2B5EF4-FFF2-40B4-BE49-F238E27FC236}">
                  <a16:creationId xmlns:a16="http://schemas.microsoft.com/office/drawing/2014/main" id="{EAF36226-2593-ED47-59DF-038F22CAC5F7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Rechteck 187">
              <a:extLst>
                <a:ext uri="{FF2B5EF4-FFF2-40B4-BE49-F238E27FC236}">
                  <a16:creationId xmlns:a16="http://schemas.microsoft.com/office/drawing/2014/main" id="{C2A7183B-756A-8CC6-7B00-CD107040E7D4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Rechteck 188">
              <a:extLst>
                <a:ext uri="{FF2B5EF4-FFF2-40B4-BE49-F238E27FC236}">
                  <a16:creationId xmlns:a16="http://schemas.microsoft.com/office/drawing/2014/main" id="{1EC7FDA2-F51C-8E60-4435-78361C0E496D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Rechteck 189">
              <a:extLst>
                <a:ext uri="{FF2B5EF4-FFF2-40B4-BE49-F238E27FC236}">
                  <a16:creationId xmlns:a16="http://schemas.microsoft.com/office/drawing/2014/main" id="{3EC8D47C-7874-035F-3048-B8A51257F408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Rechteck 190">
              <a:extLst>
                <a:ext uri="{FF2B5EF4-FFF2-40B4-BE49-F238E27FC236}">
                  <a16:creationId xmlns:a16="http://schemas.microsoft.com/office/drawing/2014/main" id="{451288A0-750E-329B-5DA7-CF42843C54F4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Rechteck 191">
              <a:extLst>
                <a:ext uri="{FF2B5EF4-FFF2-40B4-BE49-F238E27FC236}">
                  <a16:creationId xmlns:a16="http://schemas.microsoft.com/office/drawing/2014/main" id="{3B18D888-D61A-527E-71DA-7B17A633FD5F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Rechteck 192">
              <a:extLst>
                <a:ext uri="{FF2B5EF4-FFF2-40B4-BE49-F238E27FC236}">
                  <a16:creationId xmlns:a16="http://schemas.microsoft.com/office/drawing/2014/main" id="{65DC39BE-0F13-837E-387D-D4FBBFCAE900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Rechteck 193">
              <a:extLst>
                <a:ext uri="{FF2B5EF4-FFF2-40B4-BE49-F238E27FC236}">
                  <a16:creationId xmlns:a16="http://schemas.microsoft.com/office/drawing/2014/main" id="{223D889D-201F-5F8B-D946-C83A67165631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Rechteck 194">
              <a:extLst>
                <a:ext uri="{FF2B5EF4-FFF2-40B4-BE49-F238E27FC236}">
                  <a16:creationId xmlns:a16="http://schemas.microsoft.com/office/drawing/2014/main" id="{BC8491EF-32D9-6562-5E81-98646F9A296A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Rechteck 195">
              <a:extLst>
                <a:ext uri="{FF2B5EF4-FFF2-40B4-BE49-F238E27FC236}">
                  <a16:creationId xmlns:a16="http://schemas.microsoft.com/office/drawing/2014/main" id="{BA7A3F67-EAC7-9136-BDAA-D75409546196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2" name="Textfeld 196">
            <a:extLst>
              <a:ext uri="{FF2B5EF4-FFF2-40B4-BE49-F238E27FC236}">
                <a16:creationId xmlns:a16="http://schemas.microsoft.com/office/drawing/2014/main" id="{ACFE9493-5211-FAE8-A755-953CFCF21D12}"/>
              </a:ext>
            </a:extLst>
          </p:cNvPr>
          <p:cNvSpPr txBox="1"/>
          <p:nvPr/>
        </p:nvSpPr>
        <p:spPr>
          <a:xfrm>
            <a:off x="5024372" y="1609366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endParaRPr lang="de-DE" sz="10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feld 197">
            <a:extLst>
              <a:ext uri="{FF2B5EF4-FFF2-40B4-BE49-F238E27FC236}">
                <a16:creationId xmlns:a16="http://schemas.microsoft.com/office/drawing/2014/main" id="{FF91F439-F201-1190-A311-FAC2D2223F56}"/>
              </a:ext>
            </a:extLst>
          </p:cNvPr>
          <p:cNvSpPr txBox="1"/>
          <p:nvPr/>
        </p:nvSpPr>
        <p:spPr>
          <a:xfrm>
            <a:off x="459516" y="4424339"/>
            <a:ext cx="1317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&gt;, &lt;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44" name="Textfeld 199">
            <a:extLst>
              <a:ext uri="{FF2B5EF4-FFF2-40B4-BE49-F238E27FC236}">
                <a16:creationId xmlns:a16="http://schemas.microsoft.com/office/drawing/2014/main" id="{4181B152-04CB-2BDD-796F-281ABC742157}"/>
              </a:ext>
            </a:extLst>
          </p:cNvPr>
          <p:cNvSpPr txBox="1"/>
          <p:nvPr/>
        </p:nvSpPr>
        <p:spPr>
          <a:xfrm>
            <a:off x="459516" y="5600040"/>
            <a:ext cx="16241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signature_sponsor</a:t>
            </a:r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cxnSp>
        <p:nvCxnSpPr>
          <p:cNvPr id="145" name="Gerade Verbindung 4">
            <a:extLst>
              <a:ext uri="{FF2B5EF4-FFF2-40B4-BE49-F238E27FC236}">
                <a16:creationId xmlns:a16="http://schemas.microsoft.com/office/drawing/2014/main" id="{1DA7FE4C-6890-1259-2755-E11E7B3B068F}"/>
              </a:ext>
            </a:extLst>
          </p:cNvPr>
          <p:cNvCxnSpPr/>
          <p:nvPr/>
        </p:nvCxnSpPr>
        <p:spPr>
          <a:xfrm>
            <a:off x="550862" y="5553075"/>
            <a:ext cx="4463878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feld 92">
            <a:extLst>
              <a:ext uri="{FF2B5EF4-FFF2-40B4-BE49-F238E27FC236}">
                <a16:creationId xmlns:a16="http://schemas.microsoft.com/office/drawing/2014/main" id="{E4851A34-7E3A-370A-078E-CDEB552913A2}"/>
              </a:ext>
            </a:extLst>
          </p:cNvPr>
          <p:cNvSpPr txBox="1"/>
          <p:nvPr/>
        </p:nvSpPr>
        <p:spPr>
          <a:xfrm>
            <a:off x="7117169" y="5600040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signature_team_manager</a:t>
            </a:r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cxnSp>
        <p:nvCxnSpPr>
          <p:cNvPr id="147" name="Gerade Verbindung 93">
            <a:extLst>
              <a:ext uri="{FF2B5EF4-FFF2-40B4-BE49-F238E27FC236}">
                <a16:creationId xmlns:a16="http://schemas.microsoft.com/office/drawing/2014/main" id="{12A4B6CC-5CA7-0D23-A55B-5DA160BF69A4}"/>
              </a:ext>
            </a:extLst>
          </p:cNvPr>
          <p:cNvCxnSpPr/>
          <p:nvPr/>
        </p:nvCxnSpPr>
        <p:spPr>
          <a:xfrm>
            <a:off x="7157145" y="5554883"/>
            <a:ext cx="4463878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hteck 18">
            <a:extLst>
              <a:ext uri="{FF2B5EF4-FFF2-40B4-BE49-F238E27FC236}">
                <a16:creationId xmlns:a16="http://schemas.microsoft.com/office/drawing/2014/main" id="{779A34C0-2D53-BEFE-8C84-F5DCB68A48D9}"/>
              </a:ext>
            </a:extLst>
          </p:cNvPr>
          <p:cNvSpPr/>
          <p:nvPr/>
        </p:nvSpPr>
        <p:spPr>
          <a:xfrm>
            <a:off x="1974076" y="1864006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2" name="Textfeld 3">
            <a:extLst>
              <a:ext uri="{FF2B5EF4-FFF2-40B4-BE49-F238E27FC236}">
                <a16:creationId xmlns:a16="http://schemas.microsoft.com/office/drawing/2014/main" id="{8401704D-FAFF-316E-51F2-420E28C9587F}"/>
              </a:ext>
            </a:extLst>
          </p:cNvPr>
          <p:cNvSpPr txBox="1"/>
          <p:nvPr/>
        </p:nvSpPr>
        <p:spPr>
          <a:xfrm>
            <a:off x="471327" y="1892612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Manager</a:t>
            </a:r>
          </a:p>
        </p:txBody>
      </p:sp>
      <p:sp>
        <p:nvSpPr>
          <p:cNvPr id="153" name="Rechteck 18">
            <a:extLst>
              <a:ext uri="{FF2B5EF4-FFF2-40B4-BE49-F238E27FC236}">
                <a16:creationId xmlns:a16="http://schemas.microsoft.com/office/drawing/2014/main" id="{C202AE34-0E9D-8E26-7BB2-F3FDB417517B}"/>
              </a:ext>
            </a:extLst>
          </p:cNvPr>
          <p:cNvSpPr/>
          <p:nvPr/>
        </p:nvSpPr>
        <p:spPr>
          <a:xfrm>
            <a:off x="1974076" y="2312123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4" name="Textfeld 3">
            <a:extLst>
              <a:ext uri="{FF2B5EF4-FFF2-40B4-BE49-F238E27FC236}">
                <a16:creationId xmlns:a16="http://schemas.microsoft.com/office/drawing/2014/main" id="{638E7597-C5D7-BD7E-113B-4A99A7CD788F}"/>
              </a:ext>
            </a:extLst>
          </p:cNvPr>
          <p:cNvSpPr txBox="1"/>
          <p:nvPr/>
        </p:nvSpPr>
        <p:spPr>
          <a:xfrm>
            <a:off x="471327" y="2347986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155" name="Rechteck 18">
            <a:extLst>
              <a:ext uri="{FF2B5EF4-FFF2-40B4-BE49-F238E27FC236}">
                <a16:creationId xmlns:a16="http://schemas.microsoft.com/office/drawing/2014/main" id="{82599B05-867B-B6A3-23B7-9EAA14B90724}"/>
              </a:ext>
            </a:extLst>
          </p:cNvPr>
          <p:cNvSpPr/>
          <p:nvPr/>
        </p:nvSpPr>
        <p:spPr>
          <a:xfrm>
            <a:off x="1974076" y="2767845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6" name="Textfeld 3">
            <a:extLst>
              <a:ext uri="{FF2B5EF4-FFF2-40B4-BE49-F238E27FC236}">
                <a16:creationId xmlns:a16="http://schemas.microsoft.com/office/drawing/2014/main" id="{ED40C611-1307-72A6-E88F-FF1E3B8245C8}"/>
              </a:ext>
            </a:extLst>
          </p:cNvPr>
          <p:cNvSpPr txBox="1"/>
          <p:nvPr/>
        </p:nvSpPr>
        <p:spPr>
          <a:xfrm>
            <a:off x="471327" y="2803708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157" name="Rechteck 18">
            <a:extLst>
              <a:ext uri="{FF2B5EF4-FFF2-40B4-BE49-F238E27FC236}">
                <a16:creationId xmlns:a16="http://schemas.microsoft.com/office/drawing/2014/main" id="{05EF812A-C908-A7A0-9AB0-4403A696008B}"/>
              </a:ext>
            </a:extLst>
          </p:cNvPr>
          <p:cNvSpPr/>
          <p:nvPr/>
        </p:nvSpPr>
        <p:spPr>
          <a:xfrm>
            <a:off x="1974076" y="3218710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8" name="Textfeld 3">
            <a:extLst>
              <a:ext uri="{FF2B5EF4-FFF2-40B4-BE49-F238E27FC236}">
                <a16:creationId xmlns:a16="http://schemas.microsoft.com/office/drawing/2014/main" id="{7FF7042A-CB2A-AD5C-B8F0-4969F2C596AD}"/>
              </a:ext>
            </a:extLst>
          </p:cNvPr>
          <p:cNvSpPr txBox="1"/>
          <p:nvPr/>
        </p:nvSpPr>
        <p:spPr>
          <a:xfrm>
            <a:off x="471327" y="3254573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159" name="Rechteck 18">
            <a:extLst>
              <a:ext uri="{FF2B5EF4-FFF2-40B4-BE49-F238E27FC236}">
                <a16:creationId xmlns:a16="http://schemas.microsoft.com/office/drawing/2014/main" id="{78C54E57-C18B-B4E6-72BE-41C183F42650}"/>
              </a:ext>
            </a:extLst>
          </p:cNvPr>
          <p:cNvSpPr/>
          <p:nvPr/>
        </p:nvSpPr>
        <p:spPr>
          <a:xfrm>
            <a:off x="1974076" y="3667177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60" name="Textfeld 3">
            <a:extLst>
              <a:ext uri="{FF2B5EF4-FFF2-40B4-BE49-F238E27FC236}">
                <a16:creationId xmlns:a16="http://schemas.microsoft.com/office/drawing/2014/main" id="{C4F8675A-1203-3E8F-44B7-D6C5919A2652}"/>
              </a:ext>
            </a:extLst>
          </p:cNvPr>
          <p:cNvSpPr txBox="1"/>
          <p:nvPr/>
        </p:nvSpPr>
        <p:spPr>
          <a:xfrm>
            <a:off x="471327" y="3703040"/>
            <a:ext cx="10518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</p:spTree>
    <p:extLst>
      <p:ext uri="{BB962C8B-B14F-4D97-AF65-F5344CB8AC3E}">
        <p14:creationId xmlns:p14="http://schemas.microsoft.com/office/powerpoint/2010/main" val="72692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EDCBB-AD59-DD9A-4BC6-5C709F8F0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>
            <a:extLst>
              <a:ext uri="{FF2B5EF4-FFF2-40B4-BE49-F238E27FC236}">
                <a16:creationId xmlns:a16="http://schemas.microsoft.com/office/drawing/2014/main" id="{F15173BB-EBA5-1BF4-3A99-9D08384A4AF0}"/>
              </a:ext>
            </a:extLst>
          </p:cNvPr>
          <p:cNvSpPr txBox="1"/>
          <p:nvPr/>
        </p:nvSpPr>
        <p:spPr>
          <a:xfrm>
            <a:off x="456275" y="2768171"/>
            <a:ext cx="2668588" cy="394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Orange </a:t>
            </a:r>
            <a:r>
              <a:rPr lang="de-DE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Hills</a:t>
            </a:r>
            <a:r>
              <a:rPr lang="de-DE" sz="1400" b="1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TM</a:t>
            </a: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 GmbH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Sendlinger Str. 25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80331 München | GERMANY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T. +49 (89) 4520545-0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F. +49 (89) 4520545-69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E.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info@orangehills.com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W. 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www.orangehills.com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7938" indent="-7938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Check out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our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Knowledge Base 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www.businessdesign.org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7938" indent="-7938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91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0C20D64F44F94FACFD45CB3926F307" ma:contentTypeVersion="14" ma:contentTypeDescription="Create a new document." ma:contentTypeScope="" ma:versionID="dce65094d3ce13d5ae20179e24804486">
  <xsd:schema xmlns:xsd="http://www.w3.org/2001/XMLSchema" xmlns:xs="http://www.w3.org/2001/XMLSchema" xmlns:p="http://schemas.microsoft.com/office/2006/metadata/properties" xmlns:ns2="912295c5-33bf-4263-8faf-dabe5549caad" xmlns:ns3="0b9c59f5-9fe6-45eb-83c4-80e626141c88" targetNamespace="http://schemas.microsoft.com/office/2006/metadata/properties" ma:root="true" ma:fieldsID="61379258672ff7fa34931462be3d4c02" ns2:_="" ns3:_="">
    <xsd:import namespace="912295c5-33bf-4263-8faf-dabe5549caad"/>
    <xsd:import namespace="0b9c59f5-9fe6-45eb-83c4-80e626141c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2295c5-33bf-4263-8faf-dabe5549ca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c38422d-7c61-49d4-b663-f386976422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c59f5-9fe6-45eb-83c4-80e626141c8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0f9be69-1700-46ad-9f97-6f023f8ba741}" ma:internalName="TaxCatchAll" ma:showField="CatchAllData" ma:web="0b9c59f5-9fe6-45eb-83c4-80e626141c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2295c5-33bf-4263-8faf-dabe5549caad">
      <Terms xmlns="http://schemas.microsoft.com/office/infopath/2007/PartnerControls"/>
    </lcf76f155ced4ddcb4097134ff3c332f>
    <TaxCatchAll xmlns="0b9c59f5-9fe6-45eb-83c4-80e626141c88" xsi:nil="true"/>
  </documentManagement>
</p:properties>
</file>

<file path=customXml/itemProps1.xml><?xml version="1.0" encoding="utf-8"?>
<ds:datastoreItem xmlns:ds="http://schemas.openxmlformats.org/officeDocument/2006/customXml" ds:itemID="{F20B827B-D67D-461B-B968-B94F89752A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09941B-A20C-4B32-85DE-0D228DD487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2295c5-33bf-4263-8faf-dabe5549caad"/>
    <ds:schemaRef ds:uri="0b9c59f5-9fe6-45eb-83c4-80e626141c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565419-7C40-45FB-A6B5-12ABE74790A6}">
  <ds:schemaRefs>
    <ds:schemaRef ds:uri="912295c5-33bf-4263-8faf-dabe5549caad"/>
    <ds:schemaRef ds:uri="http://www.w3.org/XML/1998/namespace"/>
    <ds:schemaRef ds:uri="0b9c59f5-9fe6-45eb-83c4-80e626141c88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</TotalTime>
  <Words>614</Words>
  <Application>Microsoft Macintosh PowerPoint</Application>
  <PresentationFormat>Widescreen</PresentationFormat>
  <Paragraphs>155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Design  Dr. Bernhard Doll | doll@orangehills.de</dc:title>
  <dc:creator>Bernhard Doll</dc:creator>
  <cp:lastModifiedBy>Bernhard Doll</cp:lastModifiedBy>
  <cp:revision>1049</cp:revision>
  <cp:lastPrinted>2025-07-23T19:07:34Z</cp:lastPrinted>
  <dcterms:created xsi:type="dcterms:W3CDTF">2016-10-20T15:24:16Z</dcterms:created>
  <dcterms:modified xsi:type="dcterms:W3CDTF">2026-07-31T06:47:50Z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3100.00000000000</vt:lpwstr>
  </property>
  <property fmtid="{D5CDD505-2E9C-101B-9397-08002B2CF9AE}" pid="3" name="ContentTypeId">
    <vt:lpwstr>0x010100EF0C20D64F44F94FACFD45CB3926F307</vt:lpwstr>
  </property>
</Properties>
</file>